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50" r:id="rId6"/>
    <p:sldMasterId id="2147484866" r:id="rId7"/>
    <p:sldMasterId id="2147484888" r:id="rId8"/>
    <p:sldMasterId id="2147484909" r:id="rId9"/>
    <p:sldMasterId id="2147484925" r:id="rId10"/>
    <p:sldMasterId id="2147484939" r:id="rId11"/>
  </p:sldMasterIdLst>
  <p:notesMasterIdLst>
    <p:notesMasterId r:id="rId77"/>
  </p:notesMasterIdLst>
  <p:handoutMasterIdLst>
    <p:handoutMasterId r:id="rId78"/>
  </p:handoutMasterIdLst>
  <p:sldIdLst>
    <p:sldId id="284" r:id="rId12"/>
    <p:sldId id="11076" r:id="rId13"/>
    <p:sldId id="11077" r:id="rId14"/>
    <p:sldId id="11112" r:id="rId15"/>
    <p:sldId id="4731" r:id="rId16"/>
    <p:sldId id="11064" r:id="rId17"/>
    <p:sldId id="11119" r:id="rId18"/>
    <p:sldId id="262" r:id="rId19"/>
    <p:sldId id="11071" r:id="rId20"/>
    <p:sldId id="8373" r:id="rId21"/>
    <p:sldId id="4689" r:id="rId22"/>
    <p:sldId id="11080" r:id="rId23"/>
    <p:sldId id="11083" r:id="rId24"/>
    <p:sldId id="11078" r:id="rId25"/>
    <p:sldId id="4353" r:id="rId26"/>
    <p:sldId id="4692" r:id="rId27"/>
    <p:sldId id="11082" r:id="rId28"/>
    <p:sldId id="11079" r:id="rId29"/>
    <p:sldId id="11073" r:id="rId30"/>
    <p:sldId id="11075" r:id="rId31"/>
    <p:sldId id="11085" r:id="rId32"/>
    <p:sldId id="11086" r:id="rId33"/>
    <p:sldId id="4355" r:id="rId34"/>
    <p:sldId id="11084" r:id="rId35"/>
    <p:sldId id="11087" r:id="rId36"/>
    <p:sldId id="11120" r:id="rId37"/>
    <p:sldId id="4710" r:id="rId38"/>
    <p:sldId id="4711" r:id="rId39"/>
    <p:sldId id="4393" r:id="rId40"/>
    <p:sldId id="4389" r:id="rId41"/>
    <p:sldId id="11088" r:id="rId42"/>
    <p:sldId id="11089" r:id="rId43"/>
    <p:sldId id="11091" r:id="rId44"/>
    <p:sldId id="11093" r:id="rId45"/>
    <p:sldId id="11118" r:id="rId46"/>
    <p:sldId id="11110" r:id="rId47"/>
    <p:sldId id="11111" r:id="rId48"/>
    <p:sldId id="11102" r:id="rId49"/>
    <p:sldId id="11090" r:id="rId50"/>
    <p:sldId id="11094" r:id="rId51"/>
    <p:sldId id="11121" r:id="rId52"/>
    <p:sldId id="8372" r:id="rId53"/>
    <p:sldId id="1864" r:id="rId54"/>
    <p:sldId id="1854" r:id="rId55"/>
    <p:sldId id="1849" r:id="rId56"/>
    <p:sldId id="1860" r:id="rId57"/>
    <p:sldId id="11095" r:id="rId58"/>
    <p:sldId id="11096" r:id="rId59"/>
    <p:sldId id="4362" r:id="rId60"/>
    <p:sldId id="11122" r:id="rId61"/>
    <p:sldId id="11123" r:id="rId62"/>
    <p:sldId id="11103" r:id="rId63"/>
    <p:sldId id="11108" r:id="rId64"/>
    <p:sldId id="11104" r:id="rId65"/>
    <p:sldId id="11105" r:id="rId66"/>
    <p:sldId id="11106" r:id="rId67"/>
    <p:sldId id="11107" r:id="rId68"/>
    <p:sldId id="11097" r:id="rId69"/>
    <p:sldId id="11098" r:id="rId70"/>
    <p:sldId id="4379" r:id="rId71"/>
    <p:sldId id="11116" r:id="rId72"/>
    <p:sldId id="11117" r:id="rId73"/>
    <p:sldId id="8364" r:id="rId74"/>
    <p:sldId id="321" r:id="rId75"/>
    <p:sldId id="11099" r:id="rId7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Modules" id="{EC6FC0CE-0262-4AEB-BC8B-3242091A1070}">
          <p14:sldIdLst>
            <p14:sldId id="284"/>
            <p14:sldId id="11076"/>
          </p14:sldIdLst>
        </p14:section>
        <p14:section name="Introduction to SQL Server 2019" id="{45CFB262-065C-4E96-808B-E03A56BAB0D9}">
          <p14:sldIdLst>
            <p14:sldId id="11077"/>
            <p14:sldId id="11112"/>
            <p14:sldId id="4731"/>
            <p14:sldId id="11064"/>
            <p14:sldId id="11119"/>
          </p14:sldIdLst>
        </p14:section>
        <p14:section name="Performance" id="{5DC89DC7-CDCB-49DC-AEE0-23E34A1AB30A}">
          <p14:sldIdLst>
            <p14:sldId id="262"/>
            <p14:sldId id="11071"/>
            <p14:sldId id="8373"/>
            <p14:sldId id="4689"/>
            <p14:sldId id="11080"/>
            <p14:sldId id="11083"/>
          </p14:sldIdLst>
        </p14:section>
        <p14:section name="Security" id="{5E42D3BF-EDD2-469D-94D6-EE89F56AF5FD}">
          <p14:sldIdLst>
            <p14:sldId id="11078"/>
            <p14:sldId id="4353"/>
            <p14:sldId id="4692"/>
            <p14:sldId id="11082"/>
          </p14:sldIdLst>
        </p14:section>
        <p14:section name="Availability" id="{6C1FF688-49F7-45AA-AC69-20DA286D761C}">
          <p14:sldIdLst>
            <p14:sldId id="11079"/>
            <p14:sldId id="11073"/>
            <p14:sldId id="11075"/>
            <p14:sldId id="11085"/>
          </p14:sldIdLst>
        </p14:section>
        <p14:section name="The Modern Development Platform" id="{14B218F2-AD35-4A69-AE11-EBEC8BABA129}">
          <p14:sldIdLst>
            <p14:sldId id="11086"/>
            <p14:sldId id="4355"/>
            <p14:sldId id="11084"/>
          </p14:sldIdLst>
        </p14:section>
        <p14:section name="SQL Server on Linux and Containers" id="{DD71F27A-46D4-421F-AF5C-2BEB085E2D28}">
          <p14:sldIdLst>
            <p14:sldId id="11087"/>
            <p14:sldId id="11120"/>
            <p14:sldId id="4710"/>
            <p14:sldId id="4711"/>
            <p14:sldId id="4393"/>
            <p14:sldId id="4389"/>
            <p14:sldId id="11088"/>
          </p14:sldIdLst>
        </p14:section>
        <p14:section name="SQL Server on Kubernetes" id="{31A466C2-C559-42A6-A5A5-884705A938AF}">
          <p14:sldIdLst>
            <p14:sldId id="11089"/>
            <p14:sldId id="11091"/>
            <p14:sldId id="11093"/>
            <p14:sldId id="11118"/>
            <p14:sldId id="11110"/>
            <p14:sldId id="11111"/>
            <p14:sldId id="11102"/>
            <p14:sldId id="11090"/>
          </p14:sldIdLst>
        </p14:section>
        <p14:section name="SQL Server Data Virtualization" id="{E0DAB4AD-BE66-4B7B-B599-497E058CE2A0}">
          <p14:sldIdLst>
            <p14:sldId id="11094"/>
            <p14:sldId id="11121"/>
            <p14:sldId id="8372"/>
            <p14:sldId id="1864"/>
            <p14:sldId id="1854"/>
            <p14:sldId id="1849"/>
            <p14:sldId id="1860"/>
            <p14:sldId id="11095"/>
          </p14:sldIdLst>
        </p14:section>
        <p14:section name="Big Data Clusters" id="{1D0DC8AF-93AD-472C-B514-732D92489A66}">
          <p14:sldIdLst>
            <p14:sldId id="11096"/>
            <p14:sldId id="4362"/>
            <p14:sldId id="11122"/>
            <p14:sldId id="11123"/>
            <p14:sldId id="11103"/>
            <p14:sldId id="11108"/>
            <p14:sldId id="11104"/>
            <p14:sldId id="11105"/>
            <p14:sldId id="11106"/>
            <p14:sldId id="11107"/>
            <p14:sldId id="11097"/>
          </p14:sldIdLst>
        </p14:section>
        <p14:section name="Additional Capabilities, Migration, and Next Steps" id="{30AAF4D8-7A8C-4980-8927-A29D0A9FB2E3}">
          <p14:sldIdLst>
            <p14:sldId id="11098"/>
            <p14:sldId id="4379"/>
            <p14:sldId id="11116"/>
            <p14:sldId id="11117"/>
            <p14:sldId id="8364"/>
            <p14:sldId id="321"/>
            <p14:sldId id="110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5"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Guy Schoonmaker" initials="GS" lastIdx="13" clrIdx="9">
    <p:extLst>
      <p:ext uri="{19B8F6BF-5375-455C-9EA6-DF929625EA0E}">
        <p15:presenceInfo xmlns:p15="http://schemas.microsoft.com/office/powerpoint/2012/main" userId="S::guy@2a.consulting::e66b9ec3-1948-4719-9962-97d7f25e1b92"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10" name="Nick Dwyer" initials="ND [2]" lastIdx="8" clrIdx="10">
    <p:extLst>
      <p:ext uri="{19B8F6BF-5375-455C-9EA6-DF929625EA0E}">
        <p15:presenceInfo xmlns:p15="http://schemas.microsoft.com/office/powerpoint/2012/main" userId="S::Nick@2a.consulting::637372cd-8f04-49e1-a9c8-f5dbbdc447be"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E81123"/>
    <a:srgbClr val="0078D7"/>
    <a:srgbClr val="757575"/>
    <a:srgbClr val="73737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89083C-770B-476A-903C-4A31112338EB}" v="30" dt="2019-11-02T20:36:33.057"/>
    <p1510:client id="{A55FED72-FD22-4FD5-83D4-D1B2F6C10D33}" v="1742" dt="2019-11-03T18:31:11.6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93" autoAdjust="0"/>
    <p:restoredTop sz="94886" autoAdjust="0"/>
  </p:normalViewPr>
  <p:slideViewPr>
    <p:cSldViewPr snapToGrid="0">
      <p:cViewPr varScale="1">
        <p:scale>
          <a:sx n="97" d="100"/>
          <a:sy n="97" d="100"/>
        </p:scale>
        <p:origin x="1746" y="7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45" d="100"/>
          <a:sy n="145" d="100"/>
        </p:scale>
        <p:origin x="4745" y="7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microsoft.com/office/2016/11/relationships/changesInfo" Target="changesInfos/changesInfo1.xml"/><Relationship Id="rId16" Type="http://schemas.openxmlformats.org/officeDocument/2006/relationships/slide" Target="slides/slide5.xml"/><Relationship Id="rId11" Type="http://schemas.openxmlformats.org/officeDocument/2006/relationships/slideMaster" Target="slideMasters/slideMaster6.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commentAuthors" Target="commentAuthors.xml"/><Relationship Id="rId5" Type="http://schemas.openxmlformats.org/officeDocument/2006/relationships/customXml" Target="../customXml/item5.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5.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2.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61" Type="http://schemas.openxmlformats.org/officeDocument/2006/relationships/slide" Target="slides/slide5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FDE363F5-FCE1-4854-B5F3-530445E6F42A}"/>
    <pc:docChg chg="undo custSel addSld delSld modSld sldOrd modSection">
      <pc:chgData name="Bob Ward" userId="6da7c2dd-8e2e-469f-a216-c384312e2a2d" providerId="ADAL" clId="{FDE363F5-FCE1-4854-B5F3-530445E6F42A}" dt="2019-10-21T17:59:27.185" v="3896" actId="20577"/>
      <pc:docMkLst>
        <pc:docMk/>
      </pc:docMkLst>
      <pc:sldChg chg="modSp del ord">
        <pc:chgData name="Bob Ward" userId="6da7c2dd-8e2e-469f-a216-c384312e2a2d" providerId="ADAL" clId="{FDE363F5-FCE1-4854-B5F3-530445E6F42A}" dt="2019-10-18T12:04:16.688" v="1407" actId="47"/>
        <pc:sldMkLst>
          <pc:docMk/>
          <pc:sldMk cId="940594756" sldId="300"/>
        </pc:sldMkLst>
        <pc:spChg chg="mod">
          <ac:chgData name="Bob Ward" userId="6da7c2dd-8e2e-469f-a216-c384312e2a2d" providerId="ADAL" clId="{FDE363F5-FCE1-4854-B5F3-530445E6F42A}" dt="2019-10-18T11:53:16.182" v="1394" actId="20577"/>
          <ac:spMkLst>
            <pc:docMk/>
            <pc:sldMk cId="940594756" sldId="300"/>
            <ac:spMk id="2" creationId="{5E9EA22E-33D1-4212-955A-12AF82F4818E}"/>
          </ac:spMkLst>
        </pc:spChg>
        <pc:spChg chg="mod">
          <ac:chgData name="Bob Ward" userId="6da7c2dd-8e2e-469f-a216-c384312e2a2d" providerId="ADAL" clId="{FDE363F5-FCE1-4854-B5F3-530445E6F42A}" dt="2019-10-18T11:53:22.631" v="1395" actId="6549"/>
          <ac:spMkLst>
            <pc:docMk/>
            <pc:sldMk cId="940594756" sldId="300"/>
            <ac:spMk id="7" creationId="{B9BC293C-2963-40DF-B1BF-D52D2A4D20D3}"/>
          </ac:spMkLst>
        </pc:spChg>
      </pc:sldChg>
      <pc:sldChg chg="addSp modSp add modNotesTx">
        <pc:chgData name="Bob Ward" userId="6da7c2dd-8e2e-469f-a216-c384312e2a2d" providerId="ADAL" clId="{FDE363F5-FCE1-4854-B5F3-530445E6F42A}" dt="2019-10-18T14:34:52.438" v="3834" actId="20577"/>
        <pc:sldMkLst>
          <pc:docMk/>
          <pc:sldMk cId="479970809" sldId="321"/>
        </pc:sldMkLst>
        <pc:spChg chg="mod">
          <ac:chgData name="Bob Ward" userId="6da7c2dd-8e2e-469f-a216-c384312e2a2d" providerId="ADAL" clId="{FDE363F5-FCE1-4854-B5F3-530445E6F42A}" dt="2019-10-18T14:33:30.640" v="3768" actId="552"/>
          <ac:spMkLst>
            <pc:docMk/>
            <pc:sldMk cId="479970809" sldId="321"/>
            <ac:spMk id="4" creationId="{B3DA7DEB-751A-8F4F-B88E-B5BBFA0F1C5C}"/>
          </ac:spMkLst>
        </pc:spChg>
        <pc:spChg chg="mod">
          <ac:chgData name="Bob Ward" userId="6da7c2dd-8e2e-469f-a216-c384312e2a2d" providerId="ADAL" clId="{FDE363F5-FCE1-4854-B5F3-530445E6F42A}" dt="2019-10-18T14:33:30.640" v="3768" actId="552"/>
          <ac:spMkLst>
            <pc:docMk/>
            <pc:sldMk cId="479970809" sldId="321"/>
            <ac:spMk id="7" creationId="{79A2B099-B997-2A47-9B84-17DCDEFF6A65}"/>
          </ac:spMkLst>
        </pc:spChg>
        <pc:spChg chg="mod">
          <ac:chgData name="Bob Ward" userId="6da7c2dd-8e2e-469f-a216-c384312e2a2d" providerId="ADAL" clId="{FDE363F5-FCE1-4854-B5F3-530445E6F42A}" dt="2019-10-18T14:33:30.640" v="3768" actId="552"/>
          <ac:spMkLst>
            <pc:docMk/>
            <pc:sldMk cId="479970809" sldId="321"/>
            <ac:spMk id="9" creationId="{73F7E5BB-5E99-1A4C-92E0-E77D7A44C073}"/>
          </ac:spMkLst>
        </pc:spChg>
        <pc:spChg chg="mod">
          <ac:chgData name="Bob Ward" userId="6da7c2dd-8e2e-469f-a216-c384312e2a2d" providerId="ADAL" clId="{FDE363F5-FCE1-4854-B5F3-530445E6F42A}" dt="2019-10-18T14:33:30.640" v="3768" actId="552"/>
          <ac:spMkLst>
            <pc:docMk/>
            <pc:sldMk cId="479970809" sldId="321"/>
            <ac:spMk id="11" creationId="{B0702318-6CF2-4C48-9185-E84546279B9A}"/>
          </ac:spMkLst>
        </pc:spChg>
        <pc:spChg chg="mod">
          <ac:chgData name="Bob Ward" userId="6da7c2dd-8e2e-469f-a216-c384312e2a2d" providerId="ADAL" clId="{FDE363F5-FCE1-4854-B5F3-530445E6F42A}" dt="2019-10-18T14:16:30.858" v="3767" actId="552"/>
          <ac:spMkLst>
            <pc:docMk/>
            <pc:sldMk cId="479970809" sldId="321"/>
            <ac:spMk id="14" creationId="{B3BD06AB-C632-B44A-981E-D85461FE04CE}"/>
          </ac:spMkLst>
        </pc:spChg>
        <pc:spChg chg="mod">
          <ac:chgData name="Bob Ward" userId="6da7c2dd-8e2e-469f-a216-c384312e2a2d" providerId="ADAL" clId="{FDE363F5-FCE1-4854-B5F3-530445E6F42A}" dt="2019-10-18T14:34:28.485" v="3769" actId="1076"/>
          <ac:spMkLst>
            <pc:docMk/>
            <pc:sldMk cId="479970809" sldId="321"/>
            <ac:spMk id="15" creationId="{0DE2369D-95CD-9E43-8827-1993845EAC53}"/>
          </ac:spMkLst>
        </pc:spChg>
        <pc:picChg chg="add">
          <ac:chgData name="Bob Ward" userId="6da7c2dd-8e2e-469f-a216-c384312e2a2d" providerId="ADAL" clId="{FDE363F5-FCE1-4854-B5F3-530445E6F42A}" dt="2019-10-18T14:34:40.149" v="3810"/>
          <ac:picMkLst>
            <pc:docMk/>
            <pc:sldMk cId="479970809" sldId="321"/>
            <ac:picMk id="13" creationId="{C8E2B7E3-96CD-4565-8DB3-758345BDB67E}"/>
          </ac:picMkLst>
        </pc:picChg>
      </pc:sldChg>
      <pc:sldChg chg="ord">
        <pc:chgData name="Bob Ward" userId="6da7c2dd-8e2e-469f-a216-c384312e2a2d" providerId="ADAL" clId="{FDE363F5-FCE1-4854-B5F3-530445E6F42A}" dt="2019-10-18T11:52:00.619" v="1382"/>
        <pc:sldMkLst>
          <pc:docMk/>
          <pc:sldMk cId="3043429950" sldId="1860"/>
        </pc:sldMkLst>
      </pc:sldChg>
      <pc:sldChg chg="modSp add">
        <pc:chgData name="Bob Ward" userId="6da7c2dd-8e2e-469f-a216-c384312e2a2d" providerId="ADAL" clId="{FDE363F5-FCE1-4854-B5F3-530445E6F42A}" dt="2019-10-21T17:59:27.185" v="3896" actId="20577"/>
        <pc:sldMkLst>
          <pc:docMk/>
          <pc:sldMk cId="1097548803" sldId="1945"/>
        </pc:sldMkLst>
        <pc:spChg chg="mod">
          <ac:chgData name="Bob Ward" userId="6da7c2dd-8e2e-469f-a216-c384312e2a2d" providerId="ADAL" clId="{FDE363F5-FCE1-4854-B5F3-530445E6F42A}" dt="2019-10-21T17:59:27.185" v="3896" actId="20577"/>
          <ac:spMkLst>
            <pc:docMk/>
            <pc:sldMk cId="1097548803" sldId="1945"/>
            <ac:spMk id="4" creationId="{00000000-0000-0000-0000-000000000000}"/>
          </ac:spMkLst>
        </pc:spChg>
      </pc:sldChg>
      <pc:sldChg chg="modSp modNotesTx">
        <pc:chgData name="Bob Ward" userId="6da7c2dd-8e2e-469f-a216-c384312e2a2d" providerId="ADAL" clId="{FDE363F5-FCE1-4854-B5F3-530445E6F42A}" dt="2019-10-18T12:19:46.925" v="2106" actId="20577"/>
        <pc:sldMkLst>
          <pc:docMk/>
          <pc:sldMk cId="1122910760" sldId="4353"/>
        </pc:sldMkLst>
        <pc:spChg chg="mod">
          <ac:chgData name="Bob Ward" userId="6da7c2dd-8e2e-469f-a216-c384312e2a2d" providerId="ADAL" clId="{FDE363F5-FCE1-4854-B5F3-530445E6F42A}" dt="2019-10-18T12:19:46.925" v="2106" actId="20577"/>
          <ac:spMkLst>
            <pc:docMk/>
            <pc:sldMk cId="1122910760" sldId="4353"/>
            <ac:spMk id="3" creationId="{9E220FBC-FDF2-4518-BB4E-EB20C144C25C}"/>
          </ac:spMkLst>
        </pc:spChg>
        <pc:spChg chg="mod">
          <ac:chgData name="Bob Ward" userId="6da7c2dd-8e2e-469f-a216-c384312e2a2d" providerId="ADAL" clId="{FDE363F5-FCE1-4854-B5F3-530445E6F42A}" dt="2019-10-18T12:19:27.328" v="2051" actId="1076"/>
          <ac:spMkLst>
            <pc:docMk/>
            <pc:sldMk cId="1122910760" sldId="4353"/>
            <ac:spMk id="6" creationId="{00000000-0000-0000-0000-000000000000}"/>
          </ac:spMkLst>
        </pc:spChg>
      </pc:sldChg>
      <pc:sldChg chg="modSp ord modNotesTx">
        <pc:chgData name="Bob Ward" userId="6da7c2dd-8e2e-469f-a216-c384312e2a2d" providerId="ADAL" clId="{FDE363F5-FCE1-4854-B5F3-530445E6F42A}" dt="2019-10-18T12:14:32.461" v="1940" actId="255"/>
        <pc:sldMkLst>
          <pc:docMk/>
          <pc:sldMk cId="1087001240" sldId="4355"/>
        </pc:sldMkLst>
        <pc:spChg chg="mod">
          <ac:chgData name="Bob Ward" userId="6da7c2dd-8e2e-469f-a216-c384312e2a2d" providerId="ADAL" clId="{FDE363F5-FCE1-4854-B5F3-530445E6F42A}" dt="2019-10-18T12:14:32.461" v="1940" actId="255"/>
          <ac:spMkLst>
            <pc:docMk/>
            <pc:sldMk cId="1087001240" sldId="4355"/>
            <ac:spMk id="6" creationId="{00000000-0000-0000-0000-000000000000}"/>
          </ac:spMkLst>
        </pc:spChg>
      </pc:sldChg>
      <pc:sldChg chg="modSp ord modNotesTx">
        <pc:chgData name="Bob Ward" userId="6da7c2dd-8e2e-469f-a216-c384312e2a2d" providerId="ADAL" clId="{FDE363F5-FCE1-4854-B5F3-530445E6F42A}" dt="2019-10-18T12:09:13.252" v="1794" actId="20577"/>
        <pc:sldMkLst>
          <pc:docMk/>
          <pc:sldMk cId="2194511247" sldId="4362"/>
        </pc:sldMkLst>
        <pc:spChg chg="mod">
          <ac:chgData name="Bob Ward" userId="6da7c2dd-8e2e-469f-a216-c384312e2a2d" providerId="ADAL" clId="{FDE363F5-FCE1-4854-B5F3-530445E6F42A}" dt="2019-10-18T12:07:00.540" v="1518" actId="20577"/>
          <ac:spMkLst>
            <pc:docMk/>
            <pc:sldMk cId="2194511247" sldId="4362"/>
            <ac:spMk id="2" creationId="{77A5CF3B-983E-CA45-AB7C-45DFEE004F70}"/>
          </ac:spMkLst>
        </pc:spChg>
      </pc:sldChg>
      <pc:sldChg chg="addSp modSp del modNotesTx">
        <pc:chgData name="Bob Ward" userId="6da7c2dd-8e2e-469f-a216-c384312e2a2d" providerId="ADAL" clId="{FDE363F5-FCE1-4854-B5F3-530445E6F42A}" dt="2019-10-21T17:56:38.743" v="3835" actId="47"/>
        <pc:sldMkLst>
          <pc:docMk/>
          <pc:sldMk cId="276576014" sldId="4367"/>
        </pc:sldMkLst>
        <pc:spChg chg="mod">
          <ac:chgData name="Bob Ward" userId="6da7c2dd-8e2e-469f-a216-c384312e2a2d" providerId="ADAL" clId="{FDE363F5-FCE1-4854-B5F3-530445E6F42A}" dt="2019-10-18T13:51:08.934" v="3757" actId="6549"/>
          <ac:spMkLst>
            <pc:docMk/>
            <pc:sldMk cId="276576014" sldId="4367"/>
            <ac:spMk id="5" creationId="{92B58785-9B5D-4410-9F6C-01AA56E455AB}"/>
          </ac:spMkLst>
        </pc:spChg>
        <pc:picChg chg="add mod">
          <ac:chgData name="Bob Ward" userId="6da7c2dd-8e2e-469f-a216-c384312e2a2d" providerId="ADAL" clId="{FDE363F5-FCE1-4854-B5F3-530445E6F42A}" dt="2019-10-18T14:15:31.703" v="3763" actId="1076"/>
          <ac:picMkLst>
            <pc:docMk/>
            <pc:sldMk cId="276576014" sldId="4367"/>
            <ac:picMk id="4" creationId="{6A59ADD1-CAC2-4B9B-9356-00C4234048C7}"/>
          </ac:picMkLst>
        </pc:picChg>
      </pc:sldChg>
      <pc:sldChg chg="addSp modSp modNotesTx">
        <pc:chgData name="Bob Ward" userId="6da7c2dd-8e2e-469f-a216-c384312e2a2d" providerId="ADAL" clId="{FDE363F5-FCE1-4854-B5F3-530445E6F42A}" dt="2019-10-21T17:57:49.467" v="3837"/>
        <pc:sldMkLst>
          <pc:docMk/>
          <pc:sldMk cId="1021704877" sldId="4379"/>
        </pc:sldMkLst>
        <pc:spChg chg="add">
          <ac:chgData name="Bob Ward" userId="6da7c2dd-8e2e-469f-a216-c384312e2a2d" providerId="ADAL" clId="{FDE363F5-FCE1-4854-B5F3-530445E6F42A}" dt="2019-10-21T17:57:44.951" v="3836"/>
          <ac:spMkLst>
            <pc:docMk/>
            <pc:sldMk cId="1021704877" sldId="4379"/>
            <ac:spMk id="2" creationId="{48F54FB1-160C-4041-9F9B-C9F90BDC770E}"/>
          </ac:spMkLst>
        </pc:spChg>
        <pc:spChg chg="add">
          <ac:chgData name="Bob Ward" userId="6da7c2dd-8e2e-469f-a216-c384312e2a2d" providerId="ADAL" clId="{FDE363F5-FCE1-4854-B5F3-530445E6F42A}" dt="2019-10-21T17:57:49.467" v="3837"/>
          <ac:spMkLst>
            <pc:docMk/>
            <pc:sldMk cId="1021704877" sldId="4379"/>
            <ac:spMk id="3" creationId="{3E9695AF-2D98-4AF8-A406-B2E5A16A9362}"/>
          </ac:spMkLst>
        </pc:spChg>
        <pc:spChg chg="mod">
          <ac:chgData name="Bob Ward" userId="6da7c2dd-8e2e-469f-a216-c384312e2a2d" providerId="ADAL" clId="{FDE363F5-FCE1-4854-B5F3-530445E6F42A}" dt="2019-10-18T13:22:15.333" v="3424" actId="1076"/>
          <ac:spMkLst>
            <pc:docMk/>
            <pc:sldMk cId="1021704877" sldId="4379"/>
            <ac:spMk id="4" creationId="{A26864E0-3541-44E2-86A0-66DB9F82C23B}"/>
          </ac:spMkLst>
        </pc:spChg>
        <pc:spChg chg="mod">
          <ac:chgData name="Bob Ward" userId="6da7c2dd-8e2e-469f-a216-c384312e2a2d" providerId="ADAL" clId="{FDE363F5-FCE1-4854-B5F3-530445E6F42A}" dt="2019-10-18T13:21:57.630" v="3422" actId="20577"/>
          <ac:spMkLst>
            <pc:docMk/>
            <pc:sldMk cId="1021704877" sldId="4379"/>
            <ac:spMk id="17" creationId="{00000000-0000-0000-0000-000000000000}"/>
          </ac:spMkLst>
        </pc:spChg>
      </pc:sldChg>
      <pc:sldChg chg="delSp modSp delAnim">
        <pc:chgData name="Bob Ward" userId="6da7c2dd-8e2e-469f-a216-c384312e2a2d" providerId="ADAL" clId="{FDE363F5-FCE1-4854-B5F3-530445E6F42A}" dt="2019-10-18T13:36:43.235" v="3509" actId="6549"/>
        <pc:sldMkLst>
          <pc:docMk/>
          <pc:sldMk cId="2660700888" sldId="4700"/>
        </pc:sldMkLst>
        <pc:spChg chg="mod">
          <ac:chgData name="Bob Ward" userId="6da7c2dd-8e2e-469f-a216-c384312e2a2d" providerId="ADAL" clId="{FDE363F5-FCE1-4854-B5F3-530445E6F42A}" dt="2019-10-18T13:36:43.235" v="3509" actId="6549"/>
          <ac:spMkLst>
            <pc:docMk/>
            <pc:sldMk cId="2660700888" sldId="4700"/>
            <ac:spMk id="235" creationId="{6B265020-F992-443D-8E0C-1BAB804651A8}"/>
          </ac:spMkLst>
        </pc:spChg>
        <pc:spChg chg="del">
          <ac:chgData name="Bob Ward" userId="6da7c2dd-8e2e-469f-a216-c384312e2a2d" providerId="ADAL" clId="{FDE363F5-FCE1-4854-B5F3-530445E6F42A}" dt="2019-10-18T13:36:40.304" v="3508" actId="478"/>
          <ac:spMkLst>
            <pc:docMk/>
            <pc:sldMk cId="2660700888" sldId="4700"/>
            <ac:spMk id="254" creationId="{65404139-75F3-459A-98CD-1B6302BB6D15}"/>
          </ac:spMkLst>
        </pc:spChg>
        <pc:grpChg chg="del">
          <ac:chgData name="Bob Ward" userId="6da7c2dd-8e2e-469f-a216-c384312e2a2d" providerId="ADAL" clId="{FDE363F5-FCE1-4854-B5F3-530445E6F42A}" dt="2019-10-18T13:36:29.080" v="3507" actId="478"/>
          <ac:grpSpMkLst>
            <pc:docMk/>
            <pc:sldMk cId="2660700888" sldId="4700"/>
            <ac:grpSpMk id="341" creationId="{5C6DEFDB-D3D3-4657-8B5A-12E1F15F815F}"/>
          </ac:grpSpMkLst>
        </pc:grpChg>
        <pc:cxnChg chg="del">
          <ac:chgData name="Bob Ward" userId="6da7c2dd-8e2e-469f-a216-c384312e2a2d" providerId="ADAL" clId="{FDE363F5-FCE1-4854-B5F3-530445E6F42A}" dt="2019-10-18T13:36:29.080" v="3507" actId="478"/>
          <ac:cxnSpMkLst>
            <pc:docMk/>
            <pc:sldMk cId="2660700888" sldId="4700"/>
            <ac:cxnSpMk id="256" creationId="{E7826B6D-8A38-4E5E-9A79-6A5A5ED8BFAD}"/>
          </ac:cxnSpMkLst>
        </pc:cxnChg>
      </pc:sldChg>
      <pc:sldChg chg="modSp">
        <pc:chgData name="Bob Ward" userId="6da7c2dd-8e2e-469f-a216-c384312e2a2d" providerId="ADAL" clId="{FDE363F5-FCE1-4854-B5F3-530445E6F42A}" dt="2019-10-18T11:47:53.790" v="1373" actId="20577"/>
        <pc:sldMkLst>
          <pc:docMk/>
          <pc:sldMk cId="954336538" sldId="4731"/>
        </pc:sldMkLst>
        <pc:spChg chg="mod">
          <ac:chgData name="Bob Ward" userId="6da7c2dd-8e2e-469f-a216-c384312e2a2d" providerId="ADAL" clId="{FDE363F5-FCE1-4854-B5F3-530445E6F42A}" dt="2019-10-18T11:47:53.790" v="1373" actId="20577"/>
          <ac:spMkLst>
            <pc:docMk/>
            <pc:sldMk cId="954336538" sldId="4731"/>
            <ac:spMk id="3" creationId="{CB8CB516-035E-4DE0-8547-CB3D5959E230}"/>
          </ac:spMkLst>
        </pc:spChg>
      </pc:sldChg>
      <pc:sldChg chg="modSp del">
        <pc:chgData name="Bob Ward" userId="6da7c2dd-8e2e-469f-a216-c384312e2a2d" providerId="ADAL" clId="{FDE363F5-FCE1-4854-B5F3-530445E6F42A}" dt="2019-10-18T13:19:13.393" v="3300" actId="47"/>
        <pc:sldMkLst>
          <pc:docMk/>
          <pc:sldMk cId="2285171002" sldId="8359"/>
        </pc:sldMkLst>
        <pc:spChg chg="mod">
          <ac:chgData name="Bob Ward" userId="6da7c2dd-8e2e-469f-a216-c384312e2a2d" providerId="ADAL" clId="{FDE363F5-FCE1-4854-B5F3-530445E6F42A}" dt="2019-10-18T12:20:16.488" v="2107" actId="1076"/>
          <ac:spMkLst>
            <pc:docMk/>
            <pc:sldMk cId="2285171002" sldId="8359"/>
            <ac:spMk id="6" creationId="{00000000-0000-0000-0000-000000000000}"/>
          </ac:spMkLst>
        </pc:spChg>
      </pc:sldChg>
      <pc:sldChg chg="addSp delSp modSp ord modNotesTx">
        <pc:chgData name="Bob Ward" userId="6da7c2dd-8e2e-469f-a216-c384312e2a2d" providerId="ADAL" clId="{FDE363F5-FCE1-4854-B5F3-530445E6F42A}" dt="2019-10-18T12:11:38.775" v="1828" actId="6549"/>
        <pc:sldMkLst>
          <pc:docMk/>
          <pc:sldMk cId="2957216948" sldId="8362"/>
        </pc:sldMkLst>
        <pc:spChg chg="mod">
          <ac:chgData name="Bob Ward" userId="6da7c2dd-8e2e-469f-a216-c384312e2a2d" providerId="ADAL" clId="{FDE363F5-FCE1-4854-B5F3-530445E6F42A}" dt="2019-10-18T12:11:38.775" v="1828" actId="6549"/>
          <ac:spMkLst>
            <pc:docMk/>
            <pc:sldMk cId="2957216948" sldId="8362"/>
            <ac:spMk id="3" creationId="{7B2A7C7E-7B3C-4E4F-9853-16303F557B12}"/>
          </ac:spMkLst>
        </pc:spChg>
        <pc:grpChg chg="del">
          <ac:chgData name="Bob Ward" userId="6da7c2dd-8e2e-469f-a216-c384312e2a2d" providerId="ADAL" clId="{FDE363F5-FCE1-4854-B5F3-530445E6F42A}" dt="2019-10-18T12:10:35.387" v="1795" actId="478"/>
          <ac:grpSpMkLst>
            <pc:docMk/>
            <pc:sldMk cId="2957216948" sldId="8362"/>
            <ac:grpSpMk id="129" creationId="{F23329B6-19C8-43CC-8205-76E9ABD81EFD}"/>
          </ac:grpSpMkLst>
        </pc:grpChg>
        <pc:picChg chg="add mod">
          <ac:chgData name="Bob Ward" userId="6da7c2dd-8e2e-469f-a216-c384312e2a2d" providerId="ADAL" clId="{FDE363F5-FCE1-4854-B5F3-530445E6F42A}" dt="2019-10-18T12:10:41.863" v="1799" actId="1076"/>
          <ac:picMkLst>
            <pc:docMk/>
            <pc:sldMk cId="2957216948" sldId="8362"/>
            <ac:picMk id="124" creationId="{B8F14016-BF44-44F4-ACED-4AED4A146878}"/>
          </ac:picMkLst>
        </pc:picChg>
      </pc:sldChg>
      <pc:sldChg chg="del modNotesTx">
        <pc:chgData name="Bob Ward" userId="6da7c2dd-8e2e-469f-a216-c384312e2a2d" providerId="ADAL" clId="{FDE363F5-FCE1-4854-B5F3-530445E6F42A}" dt="2019-10-21T17:59:08.424" v="3839" actId="47"/>
        <pc:sldMkLst>
          <pc:docMk/>
          <pc:sldMk cId="457082112" sldId="8363"/>
        </pc:sldMkLst>
      </pc:sldChg>
      <pc:sldChg chg="addCm modNotesTx">
        <pc:chgData name="Bob Ward" userId="6da7c2dd-8e2e-469f-a216-c384312e2a2d" providerId="ADAL" clId="{FDE363F5-FCE1-4854-B5F3-530445E6F42A}" dt="2019-10-18T13:38:34.659" v="3655" actId="20577"/>
        <pc:sldMkLst>
          <pc:docMk/>
          <pc:sldMk cId="876758119" sldId="8364"/>
        </pc:sldMkLst>
      </pc:sldChg>
      <pc:sldChg chg="modSp ord modNotesTx">
        <pc:chgData name="Bob Ward" userId="6da7c2dd-8e2e-469f-a216-c384312e2a2d" providerId="ADAL" clId="{FDE363F5-FCE1-4854-B5F3-530445E6F42A}" dt="2019-10-18T12:08:10.463" v="1761" actId="20577"/>
        <pc:sldMkLst>
          <pc:docMk/>
          <pc:sldMk cId="608539563" sldId="8367"/>
        </pc:sldMkLst>
        <pc:spChg chg="mod">
          <ac:chgData name="Bob Ward" userId="6da7c2dd-8e2e-469f-a216-c384312e2a2d" providerId="ADAL" clId="{FDE363F5-FCE1-4854-B5F3-530445E6F42A}" dt="2019-10-18T12:07:30.188" v="1565" actId="20577"/>
          <ac:spMkLst>
            <pc:docMk/>
            <pc:sldMk cId="608539563" sldId="8367"/>
            <ac:spMk id="2" creationId="{1B32F14C-ADC2-4DBA-92B4-FB3FB7E138B4}"/>
          </ac:spMkLst>
        </pc:spChg>
      </pc:sldChg>
      <pc:sldChg chg="modSp modNotesTx">
        <pc:chgData name="Bob Ward" userId="6da7c2dd-8e2e-469f-a216-c384312e2a2d" providerId="ADAL" clId="{FDE363F5-FCE1-4854-B5F3-530445E6F42A}" dt="2019-10-18T11:36:58.454" v="572" actId="6549"/>
        <pc:sldMkLst>
          <pc:docMk/>
          <pc:sldMk cId="3149997217" sldId="8368"/>
        </pc:sldMkLst>
        <pc:spChg chg="mod">
          <ac:chgData name="Bob Ward" userId="6da7c2dd-8e2e-469f-a216-c384312e2a2d" providerId="ADAL" clId="{FDE363F5-FCE1-4854-B5F3-530445E6F42A}" dt="2019-10-18T11:36:58.454" v="572" actId="6549"/>
          <ac:spMkLst>
            <pc:docMk/>
            <pc:sldMk cId="3149997217" sldId="8368"/>
            <ac:spMk id="8" creationId="{4B382A78-3FEE-400E-BBCD-EBE06133FA24}"/>
          </ac:spMkLst>
        </pc:spChg>
      </pc:sldChg>
      <pc:sldChg chg="modSp">
        <pc:chgData name="Bob Ward" userId="6da7c2dd-8e2e-469f-a216-c384312e2a2d" providerId="ADAL" clId="{FDE363F5-FCE1-4854-B5F3-530445E6F42A}" dt="2019-10-18T12:18:23.173" v="2045" actId="255"/>
        <pc:sldMkLst>
          <pc:docMk/>
          <pc:sldMk cId="3737839103" sldId="8373"/>
        </pc:sldMkLst>
        <pc:spChg chg="mod">
          <ac:chgData name="Bob Ward" userId="6da7c2dd-8e2e-469f-a216-c384312e2a2d" providerId="ADAL" clId="{FDE363F5-FCE1-4854-B5F3-530445E6F42A}" dt="2019-10-18T12:18:23.173" v="2045" actId="255"/>
          <ac:spMkLst>
            <pc:docMk/>
            <pc:sldMk cId="3737839103" sldId="8373"/>
            <ac:spMk id="6" creationId="{00000000-0000-0000-0000-000000000000}"/>
          </ac:spMkLst>
        </pc:spChg>
      </pc:sldChg>
      <pc:sldChg chg="modNotesTx">
        <pc:chgData name="Bob Ward" userId="6da7c2dd-8e2e-469f-a216-c384312e2a2d" providerId="ADAL" clId="{FDE363F5-FCE1-4854-B5F3-530445E6F42A}" dt="2019-10-18T11:47:11.970" v="1347" actId="20577"/>
        <pc:sldMkLst>
          <pc:docMk/>
          <pc:sldMk cId="4282932974" sldId="8374"/>
        </pc:sldMkLst>
      </pc:sldChg>
      <pc:sldChg chg="modSp add del">
        <pc:chgData name="Bob Ward" userId="6da7c2dd-8e2e-469f-a216-c384312e2a2d" providerId="ADAL" clId="{FDE363F5-FCE1-4854-B5F3-530445E6F42A}" dt="2019-10-18T12:05:15.018" v="1460" actId="20577"/>
        <pc:sldMkLst>
          <pc:docMk/>
          <pc:sldMk cId="1992173307" sldId="11053"/>
        </pc:sldMkLst>
        <pc:spChg chg="mod">
          <ac:chgData name="Bob Ward" userId="6da7c2dd-8e2e-469f-a216-c384312e2a2d" providerId="ADAL" clId="{FDE363F5-FCE1-4854-B5F3-530445E6F42A}" dt="2019-10-18T12:03:26.536" v="1404" actId="554"/>
          <ac:spMkLst>
            <pc:docMk/>
            <pc:sldMk cId="1992173307" sldId="11053"/>
            <ac:spMk id="66" creationId="{670E8CC5-898F-4D38-835A-13E299BDC47E}"/>
          </ac:spMkLst>
        </pc:spChg>
        <pc:spChg chg="mod">
          <ac:chgData name="Bob Ward" userId="6da7c2dd-8e2e-469f-a216-c384312e2a2d" providerId="ADAL" clId="{FDE363F5-FCE1-4854-B5F3-530445E6F42A}" dt="2019-10-18T12:03:26.536" v="1404" actId="554"/>
          <ac:spMkLst>
            <pc:docMk/>
            <pc:sldMk cId="1992173307" sldId="11053"/>
            <ac:spMk id="68" creationId="{8F68AB50-7977-4EE8-BF1C-7C977E78591F}"/>
          </ac:spMkLst>
        </pc:spChg>
        <pc:spChg chg="mod">
          <ac:chgData name="Bob Ward" userId="6da7c2dd-8e2e-469f-a216-c384312e2a2d" providerId="ADAL" clId="{FDE363F5-FCE1-4854-B5F3-530445E6F42A}" dt="2019-10-18T12:03:26.536" v="1404" actId="554"/>
          <ac:spMkLst>
            <pc:docMk/>
            <pc:sldMk cId="1992173307" sldId="11053"/>
            <ac:spMk id="70" creationId="{E72DA854-495E-46E5-8CF1-8AEFE0534D83}"/>
          </ac:spMkLst>
        </pc:spChg>
        <pc:spChg chg="mod">
          <ac:chgData name="Bob Ward" userId="6da7c2dd-8e2e-469f-a216-c384312e2a2d" providerId="ADAL" clId="{FDE363F5-FCE1-4854-B5F3-530445E6F42A}" dt="2019-10-18T12:05:15.018" v="1460" actId="20577"/>
          <ac:spMkLst>
            <pc:docMk/>
            <pc:sldMk cId="1992173307" sldId="11053"/>
            <ac:spMk id="71" creationId="{CEB9E2D8-844E-4F48-AC93-DC2CC23EA06A}"/>
          </ac:spMkLst>
        </pc:spChg>
        <pc:spChg chg="mod">
          <ac:chgData name="Bob Ward" userId="6da7c2dd-8e2e-469f-a216-c384312e2a2d" providerId="ADAL" clId="{FDE363F5-FCE1-4854-B5F3-530445E6F42A}" dt="2019-10-18T12:05:07.026" v="1456" actId="14100"/>
          <ac:spMkLst>
            <pc:docMk/>
            <pc:sldMk cId="1992173307" sldId="11053"/>
            <ac:spMk id="105" creationId="{D79E3332-9B9D-4D72-85AE-55D66387920B}"/>
          </ac:spMkLst>
        </pc:spChg>
        <pc:grpChg chg="mod">
          <ac:chgData name="Bob Ward" userId="6da7c2dd-8e2e-469f-a216-c384312e2a2d" providerId="ADAL" clId="{FDE363F5-FCE1-4854-B5F3-530445E6F42A}" dt="2019-10-18T12:03:26.536" v="1404" actId="554"/>
          <ac:grpSpMkLst>
            <pc:docMk/>
            <pc:sldMk cId="1992173307" sldId="11053"/>
            <ac:grpSpMk id="94" creationId="{93FB9D12-91DC-DE49-BC59-3D7B543B0ECC}"/>
          </ac:grpSpMkLst>
        </pc:grpChg>
      </pc:sldChg>
      <pc:sldChg chg="add setBg modNotesTx">
        <pc:chgData name="Bob Ward" userId="6da7c2dd-8e2e-469f-a216-c384312e2a2d" providerId="ADAL" clId="{FDE363F5-FCE1-4854-B5F3-530445E6F42A}" dt="2019-10-18T11:48:27.511" v="1379" actId="5793"/>
        <pc:sldMkLst>
          <pc:docMk/>
          <pc:sldMk cId="1161454679" sldId="11064"/>
        </pc:sldMkLst>
      </pc:sldChg>
      <pc:sldChg chg="addSp delSp modSp add modNotesTx">
        <pc:chgData name="Bob Ward" userId="6da7c2dd-8e2e-469f-a216-c384312e2a2d" providerId="ADAL" clId="{FDE363F5-FCE1-4854-B5F3-530445E6F42A}" dt="2019-10-18T12:21:52.504" v="2115" actId="1076"/>
        <pc:sldMkLst>
          <pc:docMk/>
          <pc:sldMk cId="1130077784" sldId="11071"/>
        </pc:sldMkLst>
        <pc:spChg chg="mod">
          <ac:chgData name="Bob Ward" userId="6da7c2dd-8e2e-469f-a216-c384312e2a2d" providerId="ADAL" clId="{FDE363F5-FCE1-4854-B5F3-530445E6F42A}" dt="2019-10-18T12:17:02.799" v="2040" actId="20577"/>
          <ac:spMkLst>
            <pc:docMk/>
            <pc:sldMk cId="1130077784" sldId="11071"/>
            <ac:spMk id="4" creationId="{EA1C9593-8EFB-41A5-9E61-863FB843D4E8}"/>
          </ac:spMkLst>
        </pc:spChg>
        <pc:spChg chg="mod">
          <ac:chgData name="Bob Ward" userId="6da7c2dd-8e2e-469f-a216-c384312e2a2d" providerId="ADAL" clId="{FDE363F5-FCE1-4854-B5F3-530445E6F42A}" dt="2019-10-18T12:16:24.549" v="2005" actId="113"/>
          <ac:spMkLst>
            <pc:docMk/>
            <pc:sldMk cId="1130077784" sldId="11071"/>
            <ac:spMk id="5" creationId="{4E3E8897-1EC9-4131-B658-7A5E1CFA6EE1}"/>
          </ac:spMkLst>
        </pc:spChg>
        <pc:spChg chg="del">
          <ac:chgData name="Bob Ward" userId="6da7c2dd-8e2e-469f-a216-c384312e2a2d" providerId="ADAL" clId="{FDE363F5-FCE1-4854-B5F3-530445E6F42A}" dt="2019-10-18T12:16:36.022" v="2007" actId="478"/>
          <ac:spMkLst>
            <pc:docMk/>
            <pc:sldMk cId="1130077784" sldId="11071"/>
            <ac:spMk id="113" creationId="{AA61C1CA-578F-3640-9568-FC34FCA9D155}"/>
          </ac:spMkLst>
        </pc:spChg>
        <pc:spChg chg="del">
          <ac:chgData name="Bob Ward" userId="6da7c2dd-8e2e-469f-a216-c384312e2a2d" providerId="ADAL" clId="{FDE363F5-FCE1-4854-B5F3-530445E6F42A}" dt="2019-10-18T12:16:34.399" v="2006" actId="478"/>
          <ac:spMkLst>
            <pc:docMk/>
            <pc:sldMk cId="1130077784" sldId="11071"/>
            <ac:spMk id="114" creationId="{A14BFE80-9163-5C49-9F23-0ECF343827BB}"/>
          </ac:spMkLst>
        </pc:spChg>
        <pc:picChg chg="add mod">
          <ac:chgData name="Bob Ward" userId="6da7c2dd-8e2e-469f-a216-c384312e2a2d" providerId="ADAL" clId="{FDE363F5-FCE1-4854-B5F3-530445E6F42A}" dt="2019-10-18T12:21:52.504" v="2115" actId="1076"/>
          <ac:picMkLst>
            <pc:docMk/>
            <pc:sldMk cId="1130077784" sldId="11071"/>
            <ac:picMk id="91" creationId="{B7A55B0B-32A8-4348-BAF4-55764467C45E}"/>
          </ac:picMkLst>
        </pc:picChg>
      </pc:sldChg>
      <pc:sldChg chg="addSp delSp modSp add modAnim modNotesTx">
        <pc:chgData name="Bob Ward" userId="6da7c2dd-8e2e-469f-a216-c384312e2a2d" providerId="ADAL" clId="{FDE363F5-FCE1-4854-B5F3-530445E6F42A}" dt="2019-10-18T13:18:55.257" v="3299"/>
        <pc:sldMkLst>
          <pc:docMk/>
          <pc:sldMk cId="3369362549" sldId="11073"/>
        </pc:sldMkLst>
        <pc:spChg chg="mod">
          <ac:chgData name="Bob Ward" userId="6da7c2dd-8e2e-469f-a216-c384312e2a2d" providerId="ADAL" clId="{FDE363F5-FCE1-4854-B5F3-530445E6F42A}" dt="2019-10-18T12:23:49.044" v="2151" actId="255"/>
          <ac:spMkLst>
            <pc:docMk/>
            <pc:sldMk cId="3369362549" sldId="11073"/>
            <ac:spMk id="5" creationId="{4E3E8897-1EC9-4131-B658-7A5E1CFA6EE1}"/>
          </ac:spMkLst>
        </pc:spChg>
        <pc:spChg chg="add">
          <ac:chgData name="Bob Ward" userId="6da7c2dd-8e2e-469f-a216-c384312e2a2d" providerId="ADAL" clId="{FDE363F5-FCE1-4854-B5F3-530445E6F42A}" dt="2019-10-18T13:18:55.257" v="3299"/>
          <ac:spMkLst>
            <pc:docMk/>
            <pc:sldMk cId="3369362549" sldId="11073"/>
            <ac:spMk id="82" creationId="{ECE7EC47-75D1-4738-8EEA-1EF288A20FA2}"/>
          </ac:spMkLst>
        </pc:spChg>
        <pc:spChg chg="del">
          <ac:chgData name="Bob Ward" userId="6da7c2dd-8e2e-469f-a216-c384312e2a2d" providerId="ADAL" clId="{FDE363F5-FCE1-4854-B5F3-530445E6F42A}" dt="2019-10-18T12:23:37.869" v="2150" actId="478"/>
          <ac:spMkLst>
            <pc:docMk/>
            <pc:sldMk cId="3369362549" sldId="11073"/>
            <ac:spMk id="113" creationId="{AA61C1CA-578F-3640-9568-FC34FCA9D155}"/>
          </ac:spMkLst>
        </pc:spChg>
        <pc:spChg chg="del">
          <ac:chgData name="Bob Ward" userId="6da7c2dd-8e2e-469f-a216-c384312e2a2d" providerId="ADAL" clId="{FDE363F5-FCE1-4854-B5F3-530445E6F42A}" dt="2019-10-18T12:23:34.389" v="2149" actId="478"/>
          <ac:spMkLst>
            <pc:docMk/>
            <pc:sldMk cId="3369362549" sldId="11073"/>
            <ac:spMk id="114" creationId="{A14BFE80-9163-5C49-9F23-0ECF343827BB}"/>
          </ac:spMkLst>
        </pc:spChg>
        <pc:grpChg chg="add">
          <ac:chgData name="Bob Ward" userId="6da7c2dd-8e2e-469f-a216-c384312e2a2d" providerId="ADAL" clId="{FDE363F5-FCE1-4854-B5F3-530445E6F42A}" dt="2019-10-18T13:18:55.257" v="3299"/>
          <ac:grpSpMkLst>
            <pc:docMk/>
            <pc:sldMk cId="3369362549" sldId="11073"/>
            <ac:grpSpMk id="83" creationId="{71CB25B3-0A8F-4BFD-9B82-4BF0DD50CBDE}"/>
          </ac:grpSpMkLst>
        </pc:grpChg>
      </pc:sldChg>
      <pc:sldChg chg="addSp delSp modSp add">
        <pc:chgData name="Bob Ward" userId="6da7c2dd-8e2e-469f-a216-c384312e2a2d" providerId="ADAL" clId="{FDE363F5-FCE1-4854-B5F3-530445E6F42A}" dt="2019-10-18T12:22:08.219" v="2121" actId="1076"/>
        <pc:sldMkLst>
          <pc:docMk/>
          <pc:sldMk cId="115734756" sldId="11074"/>
        </pc:sldMkLst>
        <pc:picChg chg="add del mod">
          <ac:chgData name="Bob Ward" userId="6da7c2dd-8e2e-469f-a216-c384312e2a2d" providerId="ADAL" clId="{FDE363F5-FCE1-4854-B5F3-530445E6F42A}" dt="2019-10-18T12:21:59.547" v="2116" actId="21"/>
          <ac:picMkLst>
            <pc:docMk/>
            <pc:sldMk cId="115734756" sldId="11074"/>
            <ac:picMk id="198" creationId="{65518B07-CC4D-49BD-A5CF-47E69A51FBA9}"/>
          </ac:picMkLst>
        </pc:picChg>
        <pc:picChg chg="add mod">
          <ac:chgData name="Bob Ward" userId="6da7c2dd-8e2e-469f-a216-c384312e2a2d" providerId="ADAL" clId="{FDE363F5-FCE1-4854-B5F3-530445E6F42A}" dt="2019-10-18T12:22:08.219" v="2121" actId="1076"/>
          <ac:picMkLst>
            <pc:docMk/>
            <pc:sldMk cId="115734756" sldId="11074"/>
            <ac:picMk id="199" creationId="{FCFED9E3-AB18-4FA7-AB3C-1805CFDEB07B}"/>
          </ac:picMkLst>
        </pc:picChg>
      </pc:sldChg>
      <pc:sldChg chg="modSp add modNotesTx">
        <pc:chgData name="Bob Ward" userId="6da7c2dd-8e2e-469f-a216-c384312e2a2d" providerId="ADAL" clId="{FDE363F5-FCE1-4854-B5F3-530445E6F42A}" dt="2019-10-18T13:19:29.359" v="3333" actId="6549"/>
        <pc:sldMkLst>
          <pc:docMk/>
          <pc:sldMk cId="1972864451" sldId="11075"/>
        </pc:sldMkLst>
        <pc:spChg chg="mod">
          <ac:chgData name="Bob Ward" userId="6da7c2dd-8e2e-469f-a216-c384312e2a2d" providerId="ADAL" clId="{FDE363F5-FCE1-4854-B5F3-530445E6F42A}" dt="2019-10-18T12:26:33.595" v="2409" actId="20577"/>
          <ac:spMkLst>
            <pc:docMk/>
            <pc:sldMk cId="1972864451" sldId="11075"/>
            <ac:spMk id="2" creationId="{294C2DC1-F1E1-447B-85E8-A58DBC0BA194}"/>
          </ac:spMkLst>
        </pc:spChg>
        <pc:spChg chg="mod">
          <ac:chgData name="Bob Ward" userId="6da7c2dd-8e2e-469f-a216-c384312e2a2d" providerId="ADAL" clId="{FDE363F5-FCE1-4854-B5F3-530445E6F42A}" dt="2019-10-18T13:19:29.359" v="3333" actId="6549"/>
          <ac:spMkLst>
            <pc:docMk/>
            <pc:sldMk cId="1972864451" sldId="11075"/>
            <ac:spMk id="3" creationId="{C3821101-DFB2-4F5A-81CF-21A0320FD0C6}"/>
          </ac:spMkLst>
        </pc:spChg>
      </pc:sldChg>
    </pc:docChg>
  </pc:docChgLst>
  <pc:docChgLst>
    <pc:chgData name="Bob Ward" userId="6da7c2dd-8e2e-469f-a216-c384312e2a2d" providerId="ADAL" clId="{A55FED72-FD22-4FD5-83D4-D1B2F6C10D33}"/>
    <pc:docChg chg="undo custSel mod addSld delSld modSld sldOrd addSection delSection modSection">
      <pc:chgData name="Bob Ward" userId="6da7c2dd-8e2e-469f-a216-c384312e2a2d" providerId="ADAL" clId="{A55FED72-FD22-4FD5-83D4-D1B2F6C10D33}" dt="2019-11-03T18:33:06.154" v="11399" actId="6549"/>
      <pc:docMkLst>
        <pc:docMk/>
      </pc:docMkLst>
      <pc:sldChg chg="addSp modSp add del ord modNotesTx">
        <pc:chgData name="Bob Ward" userId="6da7c2dd-8e2e-469f-a216-c384312e2a2d" providerId="ADAL" clId="{A55FED72-FD22-4FD5-83D4-D1B2F6C10D33}" dt="2019-11-03T17:34:11.947" v="10643" actId="6549"/>
        <pc:sldMkLst>
          <pc:docMk/>
          <pc:sldMk cId="305404417" sldId="262"/>
        </pc:sldMkLst>
        <pc:spChg chg="mod">
          <ac:chgData name="Bob Ward" userId="6da7c2dd-8e2e-469f-a216-c384312e2a2d" providerId="ADAL" clId="{A55FED72-FD22-4FD5-83D4-D1B2F6C10D33}" dt="2019-10-21T18:16:48.978" v="622" actId="14100"/>
          <ac:spMkLst>
            <pc:docMk/>
            <pc:sldMk cId="305404417" sldId="262"/>
            <ac:spMk id="4" creationId="{1584507D-220A-4798-8C39-1BDF7C705640}"/>
          </ac:spMkLst>
        </pc:spChg>
        <pc:spChg chg="add mod">
          <ac:chgData name="Bob Ward" userId="6da7c2dd-8e2e-469f-a216-c384312e2a2d" providerId="ADAL" clId="{A55FED72-FD22-4FD5-83D4-D1B2F6C10D33}" dt="2019-11-03T17:34:06.985" v="10642" actId="1076"/>
          <ac:spMkLst>
            <pc:docMk/>
            <pc:sldMk cId="305404417" sldId="262"/>
            <ac:spMk id="5" creationId="{C49999D5-52E5-42C9-92E2-9FA3188C5978}"/>
          </ac:spMkLst>
        </pc:spChg>
        <pc:spChg chg="add mod">
          <ac:chgData name="Bob Ward" userId="6da7c2dd-8e2e-469f-a216-c384312e2a2d" providerId="ADAL" clId="{A55FED72-FD22-4FD5-83D4-D1B2F6C10D33}" dt="2019-11-03T17:34:06.985" v="10642" actId="1076"/>
          <ac:spMkLst>
            <pc:docMk/>
            <pc:sldMk cId="305404417" sldId="262"/>
            <ac:spMk id="6" creationId="{7204CE19-4968-4439-9A65-3C230D753187}"/>
          </ac:spMkLst>
        </pc:spChg>
        <pc:picChg chg="add mod">
          <ac:chgData name="Bob Ward" userId="6da7c2dd-8e2e-469f-a216-c384312e2a2d" providerId="ADAL" clId="{A55FED72-FD22-4FD5-83D4-D1B2F6C10D33}" dt="2019-11-03T17:34:06.985" v="10642" actId="1076"/>
          <ac:picMkLst>
            <pc:docMk/>
            <pc:sldMk cId="305404417" sldId="262"/>
            <ac:picMk id="3" creationId="{E4571BB8-4F5E-488B-AAA7-832F07BD53A1}"/>
          </ac:picMkLst>
        </pc:picChg>
      </pc:sldChg>
      <pc:sldChg chg="modSp add del ord">
        <pc:chgData name="Bob Ward" userId="6da7c2dd-8e2e-469f-a216-c384312e2a2d" providerId="ADAL" clId="{A55FED72-FD22-4FD5-83D4-D1B2F6C10D33}" dt="2019-11-01T17:38:09.124" v="9623" actId="6549"/>
        <pc:sldMkLst>
          <pc:docMk/>
          <pc:sldMk cId="110898965" sldId="284"/>
        </pc:sldMkLst>
        <pc:spChg chg="mod">
          <ac:chgData name="Bob Ward" userId="6da7c2dd-8e2e-469f-a216-c384312e2a2d" providerId="ADAL" clId="{A55FED72-FD22-4FD5-83D4-D1B2F6C10D33}" dt="2019-10-21T18:14:21.660" v="546" actId="255"/>
          <ac:spMkLst>
            <pc:docMk/>
            <pc:sldMk cId="110898965" sldId="284"/>
            <ac:spMk id="7" creationId="{B5B20D92-C3B3-415E-98D3-AF1BBCFF879B}"/>
          </ac:spMkLst>
        </pc:spChg>
        <pc:spChg chg="mod">
          <ac:chgData name="Bob Ward" userId="6da7c2dd-8e2e-469f-a216-c384312e2a2d" providerId="ADAL" clId="{A55FED72-FD22-4FD5-83D4-D1B2F6C10D33}" dt="2019-11-01T17:38:09.124" v="9623" actId="6549"/>
          <ac:spMkLst>
            <pc:docMk/>
            <pc:sldMk cId="110898965" sldId="284"/>
            <ac:spMk id="8" creationId="{3D6862C8-1B3E-4988-9E19-C8B385AF4C80}"/>
          </ac:spMkLst>
        </pc:spChg>
      </pc:sldChg>
      <pc:sldChg chg="modSp modAnim">
        <pc:chgData name="Bob Ward" userId="6da7c2dd-8e2e-469f-a216-c384312e2a2d" providerId="ADAL" clId="{A55FED72-FD22-4FD5-83D4-D1B2F6C10D33}" dt="2019-11-01T17:34:58.385" v="9608" actId="6549"/>
        <pc:sldMkLst>
          <pc:docMk/>
          <pc:sldMk cId="940594756" sldId="300"/>
        </pc:sldMkLst>
        <pc:spChg chg="mod">
          <ac:chgData name="Bob Ward" userId="6da7c2dd-8e2e-469f-a216-c384312e2a2d" providerId="ADAL" clId="{A55FED72-FD22-4FD5-83D4-D1B2F6C10D33}" dt="2019-11-01T17:34:58.385" v="9608" actId="6549"/>
          <ac:spMkLst>
            <pc:docMk/>
            <pc:sldMk cId="940594756" sldId="300"/>
            <ac:spMk id="59" creationId="{51F67288-4225-2446-9C6F-47E04CFDE915}"/>
          </ac:spMkLst>
        </pc:spChg>
      </pc:sldChg>
      <pc:sldChg chg="add del ord">
        <pc:chgData name="Bob Ward" userId="6da7c2dd-8e2e-469f-a216-c384312e2a2d" providerId="ADAL" clId="{A55FED72-FD22-4FD5-83D4-D1B2F6C10D33}" dt="2019-11-01T23:37:22.495" v="9747"/>
        <pc:sldMkLst>
          <pc:docMk/>
          <pc:sldMk cId="479970809" sldId="321"/>
        </pc:sldMkLst>
      </pc:sldChg>
      <pc:sldChg chg="modSp del">
        <pc:chgData name="Bob Ward" userId="6da7c2dd-8e2e-469f-a216-c384312e2a2d" providerId="ADAL" clId="{A55FED72-FD22-4FD5-83D4-D1B2F6C10D33}" dt="2019-10-27T00:00:59.392" v="845" actId="47"/>
        <pc:sldMkLst>
          <pc:docMk/>
          <pc:sldMk cId="1068387730" sldId="1833"/>
        </pc:sldMkLst>
        <pc:spChg chg="mod">
          <ac:chgData name="Bob Ward" userId="6da7c2dd-8e2e-469f-a216-c384312e2a2d" providerId="ADAL" clId="{A55FED72-FD22-4FD5-83D4-D1B2F6C10D33}" dt="2019-10-26T23:41:44.345" v="707" actId="207"/>
          <ac:spMkLst>
            <pc:docMk/>
            <pc:sldMk cId="1068387730" sldId="1833"/>
            <ac:spMk id="21" creationId="{6320D24A-9917-44A1-8D1E-C536F3E44617}"/>
          </ac:spMkLst>
        </pc:spChg>
      </pc:sldChg>
      <pc:sldChg chg="add">
        <pc:chgData name="Bob Ward" userId="6da7c2dd-8e2e-469f-a216-c384312e2a2d" providerId="ADAL" clId="{A55FED72-FD22-4FD5-83D4-D1B2F6C10D33}" dt="2019-10-31T17:15:20.795" v="5970"/>
        <pc:sldMkLst>
          <pc:docMk/>
          <pc:sldMk cId="984623347" sldId="1854"/>
        </pc:sldMkLst>
      </pc:sldChg>
      <pc:sldChg chg="del">
        <pc:chgData name="Bob Ward" userId="6da7c2dd-8e2e-469f-a216-c384312e2a2d" providerId="ADAL" clId="{A55FED72-FD22-4FD5-83D4-D1B2F6C10D33}" dt="2019-11-01T17:33:23.947" v="9575" actId="47"/>
        <pc:sldMkLst>
          <pc:docMk/>
          <pc:sldMk cId="3043429950" sldId="1860"/>
        </pc:sldMkLst>
      </pc:sldChg>
      <pc:sldChg chg="add del">
        <pc:chgData name="Bob Ward" userId="6da7c2dd-8e2e-469f-a216-c384312e2a2d" providerId="ADAL" clId="{A55FED72-FD22-4FD5-83D4-D1B2F6C10D33}" dt="2019-10-31T17:15:02.948" v="5969"/>
        <pc:sldMkLst>
          <pc:docMk/>
          <pc:sldMk cId="3170772175" sldId="1864"/>
        </pc:sldMkLst>
      </pc:sldChg>
      <pc:sldChg chg="del ord">
        <pc:chgData name="Bob Ward" userId="6da7c2dd-8e2e-469f-a216-c384312e2a2d" providerId="ADAL" clId="{A55FED72-FD22-4FD5-83D4-D1B2F6C10D33}" dt="2019-10-31T21:34:12.776" v="6407" actId="47"/>
        <pc:sldMkLst>
          <pc:docMk/>
          <pc:sldMk cId="1097548803" sldId="1945"/>
        </pc:sldMkLst>
      </pc:sldChg>
      <pc:sldChg chg="add del ord">
        <pc:chgData name="Bob Ward" userId="6da7c2dd-8e2e-469f-a216-c384312e2a2d" providerId="ADAL" clId="{A55FED72-FD22-4FD5-83D4-D1B2F6C10D33}" dt="2019-11-01T17:30:43.797" v="9557"/>
        <pc:sldMkLst>
          <pc:docMk/>
          <pc:sldMk cId="1122910760" sldId="4353"/>
        </pc:sldMkLst>
      </pc:sldChg>
      <pc:sldChg chg="add del ord">
        <pc:chgData name="Bob Ward" userId="6da7c2dd-8e2e-469f-a216-c384312e2a2d" providerId="ADAL" clId="{A55FED72-FD22-4FD5-83D4-D1B2F6C10D33}" dt="2019-11-01T17:31:50.690" v="9566"/>
        <pc:sldMkLst>
          <pc:docMk/>
          <pc:sldMk cId="1087001240" sldId="4355"/>
        </pc:sldMkLst>
      </pc:sldChg>
      <pc:sldChg chg="addSp delSp modSp add del ord">
        <pc:chgData name="Bob Ward" userId="6da7c2dd-8e2e-469f-a216-c384312e2a2d" providerId="ADAL" clId="{A55FED72-FD22-4FD5-83D4-D1B2F6C10D33}" dt="2019-11-01T17:36:46.824" v="9618"/>
        <pc:sldMkLst>
          <pc:docMk/>
          <pc:sldMk cId="1021704877" sldId="4379"/>
        </pc:sldMkLst>
        <pc:spChg chg="add del mod">
          <ac:chgData name="Bob Ward" userId="6da7c2dd-8e2e-469f-a216-c384312e2a2d" providerId="ADAL" clId="{A55FED72-FD22-4FD5-83D4-D1B2F6C10D33}" dt="2019-10-31T23:18:18.190" v="6502" actId="478"/>
          <ac:spMkLst>
            <pc:docMk/>
            <pc:sldMk cId="1021704877" sldId="4379"/>
            <ac:spMk id="7" creationId="{AE32605E-8E7C-48F1-845E-3E32814A368C}"/>
          </ac:spMkLst>
        </pc:spChg>
        <pc:picChg chg="add del mod">
          <ac:chgData name="Bob Ward" userId="6da7c2dd-8e2e-469f-a216-c384312e2a2d" providerId="ADAL" clId="{A55FED72-FD22-4FD5-83D4-D1B2F6C10D33}" dt="2019-10-31T23:18:18.190" v="6502" actId="478"/>
          <ac:picMkLst>
            <pc:docMk/>
            <pc:sldMk cId="1021704877" sldId="4379"/>
            <ac:picMk id="6" creationId="{B2FB77C2-DB2F-47F0-A406-52F276D2BB2F}"/>
          </ac:picMkLst>
        </pc:picChg>
      </pc:sldChg>
      <pc:sldChg chg="add del">
        <pc:chgData name="Bob Ward" userId="6da7c2dd-8e2e-469f-a216-c384312e2a2d" providerId="ADAL" clId="{A55FED72-FD22-4FD5-83D4-D1B2F6C10D33}" dt="2019-11-03T16:54:38.669" v="10380"/>
        <pc:sldMkLst>
          <pc:docMk/>
          <pc:sldMk cId="2247991029" sldId="4689"/>
        </pc:sldMkLst>
      </pc:sldChg>
      <pc:sldChg chg="del">
        <pc:chgData name="Bob Ward" userId="6da7c2dd-8e2e-469f-a216-c384312e2a2d" providerId="ADAL" clId="{A55FED72-FD22-4FD5-83D4-D1B2F6C10D33}" dt="2019-11-01T17:36:50.214" v="9619" actId="47"/>
        <pc:sldMkLst>
          <pc:docMk/>
          <pc:sldMk cId="2660700888" sldId="4700"/>
        </pc:sldMkLst>
      </pc:sldChg>
      <pc:sldChg chg="modSp">
        <pc:chgData name="Bob Ward" userId="6da7c2dd-8e2e-469f-a216-c384312e2a2d" providerId="ADAL" clId="{A55FED72-FD22-4FD5-83D4-D1B2F6C10D33}" dt="2019-10-27T00:38:01.446" v="916" actId="14100"/>
        <pc:sldMkLst>
          <pc:docMk/>
          <pc:sldMk cId="1382798530" sldId="4710"/>
        </pc:sldMkLst>
        <pc:spChg chg="mod">
          <ac:chgData name="Bob Ward" userId="6da7c2dd-8e2e-469f-a216-c384312e2a2d" providerId="ADAL" clId="{A55FED72-FD22-4FD5-83D4-D1B2F6C10D33}" dt="2019-10-27T00:38:01.446" v="916" actId="14100"/>
          <ac:spMkLst>
            <pc:docMk/>
            <pc:sldMk cId="1382798530" sldId="4710"/>
            <ac:spMk id="21" creationId="{38282317-3735-45BF-8A89-8A36ED6BED99}"/>
          </ac:spMkLst>
        </pc:spChg>
      </pc:sldChg>
      <pc:sldChg chg="ord">
        <pc:chgData name="Bob Ward" userId="6da7c2dd-8e2e-469f-a216-c384312e2a2d" providerId="ADAL" clId="{A55FED72-FD22-4FD5-83D4-D1B2F6C10D33}" dt="2019-10-21T18:16:04.948" v="596"/>
        <pc:sldMkLst>
          <pc:docMk/>
          <pc:sldMk cId="954336538" sldId="4731"/>
        </pc:sldMkLst>
      </pc:sldChg>
      <pc:sldChg chg="addSp delSp modSp add del modNotesTx">
        <pc:chgData name="Bob Ward" userId="6da7c2dd-8e2e-469f-a216-c384312e2a2d" providerId="ADAL" clId="{A55FED72-FD22-4FD5-83D4-D1B2F6C10D33}" dt="2019-10-27T17:55:08.498" v="1236" actId="47"/>
        <pc:sldMkLst>
          <pc:docMk/>
          <pc:sldMk cId="1057058229" sldId="4758"/>
        </pc:sldMkLst>
        <pc:spChg chg="mod">
          <ac:chgData name="Bob Ward" userId="6da7c2dd-8e2e-469f-a216-c384312e2a2d" providerId="ADAL" clId="{A55FED72-FD22-4FD5-83D4-D1B2F6C10D33}" dt="2019-10-27T17:49:19.890" v="1163" actId="1076"/>
          <ac:spMkLst>
            <pc:docMk/>
            <pc:sldMk cId="1057058229" sldId="4758"/>
            <ac:spMk id="2" creationId="{D53BB3F0-C6E8-4B45-BF0D-A821BECF14F2}"/>
          </ac:spMkLst>
        </pc:spChg>
        <pc:spChg chg="del">
          <ac:chgData name="Bob Ward" userId="6da7c2dd-8e2e-469f-a216-c384312e2a2d" providerId="ADAL" clId="{A55FED72-FD22-4FD5-83D4-D1B2F6C10D33}" dt="2019-10-27T17:51:26.759" v="1194" actId="478"/>
          <ac:spMkLst>
            <pc:docMk/>
            <pc:sldMk cId="1057058229" sldId="4758"/>
            <ac:spMk id="229" creationId="{77F31403-FBDB-4EEF-903A-2A75AECFEDBE}"/>
          </ac:spMkLst>
        </pc:spChg>
        <pc:spChg chg="del">
          <ac:chgData name="Bob Ward" userId="6da7c2dd-8e2e-469f-a216-c384312e2a2d" providerId="ADAL" clId="{A55FED72-FD22-4FD5-83D4-D1B2F6C10D33}" dt="2019-10-27T17:51:35.203" v="1195" actId="478"/>
          <ac:spMkLst>
            <pc:docMk/>
            <pc:sldMk cId="1057058229" sldId="4758"/>
            <ac:spMk id="244" creationId="{F893E8C6-54E6-0C47-BD14-0E6E5089BA7F}"/>
          </ac:spMkLst>
        </pc:spChg>
        <pc:spChg chg="del">
          <ac:chgData name="Bob Ward" userId="6da7c2dd-8e2e-469f-a216-c384312e2a2d" providerId="ADAL" clId="{A55FED72-FD22-4FD5-83D4-D1B2F6C10D33}" dt="2019-10-27T17:54:17.344" v="1223" actId="478"/>
          <ac:spMkLst>
            <pc:docMk/>
            <pc:sldMk cId="1057058229" sldId="4758"/>
            <ac:spMk id="245" creationId="{D176CD69-C9F4-9C4D-B83A-C296395DF399}"/>
          </ac:spMkLst>
        </pc:spChg>
        <pc:spChg chg="del">
          <ac:chgData name="Bob Ward" userId="6da7c2dd-8e2e-469f-a216-c384312e2a2d" providerId="ADAL" clId="{A55FED72-FD22-4FD5-83D4-D1B2F6C10D33}" dt="2019-10-27T17:48:56.079" v="1127" actId="478"/>
          <ac:spMkLst>
            <pc:docMk/>
            <pc:sldMk cId="1057058229" sldId="4758"/>
            <ac:spMk id="255" creationId="{0BBD927A-D7BE-1A47-B46A-C1C6DF81A889}"/>
          </ac:spMkLst>
        </pc:spChg>
        <pc:spChg chg="del">
          <ac:chgData name="Bob Ward" userId="6da7c2dd-8e2e-469f-a216-c384312e2a2d" providerId="ADAL" clId="{A55FED72-FD22-4FD5-83D4-D1B2F6C10D33}" dt="2019-10-27T17:52:00.857" v="1197" actId="478"/>
          <ac:spMkLst>
            <pc:docMk/>
            <pc:sldMk cId="1057058229" sldId="4758"/>
            <ac:spMk id="268" creationId="{4DF8A28E-9F59-BE41-BAF2-C7991A434DF2}"/>
          </ac:spMkLst>
        </pc:spChg>
        <pc:spChg chg="del">
          <ac:chgData name="Bob Ward" userId="6da7c2dd-8e2e-469f-a216-c384312e2a2d" providerId="ADAL" clId="{A55FED72-FD22-4FD5-83D4-D1B2F6C10D33}" dt="2019-10-27T17:54:41.190" v="1228" actId="478"/>
          <ac:spMkLst>
            <pc:docMk/>
            <pc:sldMk cId="1057058229" sldId="4758"/>
            <ac:spMk id="269" creationId="{B2A79333-E6FD-224E-BF21-0180E749634A}"/>
          </ac:spMkLst>
        </pc:spChg>
        <pc:spChg chg="add del">
          <ac:chgData name="Bob Ward" userId="6da7c2dd-8e2e-469f-a216-c384312e2a2d" providerId="ADAL" clId="{A55FED72-FD22-4FD5-83D4-D1B2F6C10D33}" dt="2019-10-27T17:49:43.016" v="1166"/>
          <ac:spMkLst>
            <pc:docMk/>
            <pc:sldMk cId="1057058229" sldId="4758"/>
            <ac:spMk id="272" creationId="{E12D7087-9D50-4AFB-A5B0-DB8FA0276553}"/>
          </ac:spMkLst>
        </pc:spChg>
        <pc:spChg chg="add mod">
          <ac:chgData name="Bob Ward" userId="6da7c2dd-8e2e-469f-a216-c384312e2a2d" providerId="ADAL" clId="{A55FED72-FD22-4FD5-83D4-D1B2F6C10D33}" dt="2019-10-27T17:50:38.262" v="1173" actId="554"/>
          <ac:spMkLst>
            <pc:docMk/>
            <pc:sldMk cId="1057058229" sldId="4758"/>
            <ac:spMk id="273" creationId="{6321DAE9-2973-444A-A1D7-E0018B5EA023}"/>
          </ac:spMkLst>
        </pc:spChg>
        <pc:spChg chg="add mod">
          <ac:chgData name="Bob Ward" userId="6da7c2dd-8e2e-469f-a216-c384312e2a2d" providerId="ADAL" clId="{A55FED72-FD22-4FD5-83D4-D1B2F6C10D33}" dt="2019-10-27T17:50:07.126" v="1171" actId="1076"/>
          <ac:spMkLst>
            <pc:docMk/>
            <pc:sldMk cId="1057058229" sldId="4758"/>
            <ac:spMk id="274" creationId="{F2DE746D-600D-4C4E-A1F5-B74527731621}"/>
          </ac:spMkLst>
        </pc:spChg>
        <pc:spChg chg="add mod">
          <ac:chgData name="Bob Ward" userId="6da7c2dd-8e2e-469f-a216-c384312e2a2d" providerId="ADAL" clId="{A55FED72-FD22-4FD5-83D4-D1B2F6C10D33}" dt="2019-10-27T17:50:38.262" v="1173" actId="554"/>
          <ac:spMkLst>
            <pc:docMk/>
            <pc:sldMk cId="1057058229" sldId="4758"/>
            <ac:spMk id="275" creationId="{7AD0C62D-E1DA-47F2-A71A-8EE53C82DF74}"/>
          </ac:spMkLst>
        </pc:spChg>
        <pc:spChg chg="add mod">
          <ac:chgData name="Bob Ward" userId="6da7c2dd-8e2e-469f-a216-c384312e2a2d" providerId="ADAL" clId="{A55FED72-FD22-4FD5-83D4-D1B2F6C10D33}" dt="2019-10-27T17:50:26.056" v="1172" actId="1076"/>
          <ac:spMkLst>
            <pc:docMk/>
            <pc:sldMk cId="1057058229" sldId="4758"/>
            <ac:spMk id="276" creationId="{28E57262-68AF-4145-92B7-E406DBF67FF0}"/>
          </ac:spMkLst>
        </pc:spChg>
        <pc:spChg chg="add mod">
          <ac:chgData name="Bob Ward" userId="6da7c2dd-8e2e-469f-a216-c384312e2a2d" providerId="ADAL" clId="{A55FED72-FD22-4FD5-83D4-D1B2F6C10D33}" dt="2019-10-27T17:51:07.957" v="1193" actId="1076"/>
          <ac:spMkLst>
            <pc:docMk/>
            <pc:sldMk cId="1057058229" sldId="4758"/>
            <ac:spMk id="277" creationId="{0824EE3E-FB76-4933-AE53-E585B670348C}"/>
          </ac:spMkLst>
        </pc:spChg>
        <pc:spChg chg="del">
          <ac:chgData name="Bob Ward" userId="6da7c2dd-8e2e-469f-a216-c384312e2a2d" providerId="ADAL" clId="{A55FED72-FD22-4FD5-83D4-D1B2F6C10D33}" dt="2019-10-27T17:51:45.514" v="1196" actId="478"/>
          <ac:spMkLst>
            <pc:docMk/>
            <pc:sldMk cId="1057058229" sldId="4758"/>
            <ac:spMk id="396" creationId="{0FA689F7-5F43-45F5-8D27-6BDDC03C0B1C}"/>
          </ac:spMkLst>
        </pc:spChg>
        <pc:spChg chg="del">
          <ac:chgData name="Bob Ward" userId="6da7c2dd-8e2e-469f-a216-c384312e2a2d" providerId="ADAL" clId="{A55FED72-FD22-4FD5-83D4-D1B2F6C10D33}" dt="2019-10-27T17:51:45.514" v="1196" actId="478"/>
          <ac:spMkLst>
            <pc:docMk/>
            <pc:sldMk cId="1057058229" sldId="4758"/>
            <ac:spMk id="517" creationId="{E6D42AC8-7DD8-E740-ABAD-FD4E499403A6}"/>
          </ac:spMkLst>
        </pc:spChg>
        <pc:spChg chg="del">
          <ac:chgData name="Bob Ward" userId="6da7c2dd-8e2e-469f-a216-c384312e2a2d" providerId="ADAL" clId="{A55FED72-FD22-4FD5-83D4-D1B2F6C10D33}" dt="2019-10-27T17:52:00.857" v="1197" actId="478"/>
          <ac:spMkLst>
            <pc:docMk/>
            <pc:sldMk cId="1057058229" sldId="4758"/>
            <ac:spMk id="519" creationId="{4443554E-8B97-9649-BD56-58D40BD2FEE3}"/>
          </ac:spMkLst>
        </pc:spChg>
        <pc:spChg chg="del">
          <ac:chgData name="Bob Ward" userId="6da7c2dd-8e2e-469f-a216-c384312e2a2d" providerId="ADAL" clId="{A55FED72-FD22-4FD5-83D4-D1B2F6C10D33}" dt="2019-10-27T17:51:35.203" v="1195" actId="478"/>
          <ac:spMkLst>
            <pc:docMk/>
            <pc:sldMk cId="1057058229" sldId="4758"/>
            <ac:spMk id="520" creationId="{04A064F9-DB6E-2C4C-84FC-55CEF1FAF8FD}"/>
          </ac:spMkLst>
        </pc:spChg>
        <pc:spChg chg="del">
          <ac:chgData name="Bob Ward" userId="6da7c2dd-8e2e-469f-a216-c384312e2a2d" providerId="ADAL" clId="{A55FED72-FD22-4FD5-83D4-D1B2F6C10D33}" dt="2019-10-27T17:54:13.071" v="1222" actId="478"/>
          <ac:spMkLst>
            <pc:docMk/>
            <pc:sldMk cId="1057058229" sldId="4758"/>
            <ac:spMk id="530" creationId="{62C077F4-AF99-CD43-A4B9-0131B3EA104D}"/>
          </ac:spMkLst>
        </pc:spChg>
        <pc:spChg chg="del">
          <ac:chgData name="Bob Ward" userId="6da7c2dd-8e2e-469f-a216-c384312e2a2d" providerId="ADAL" clId="{A55FED72-FD22-4FD5-83D4-D1B2F6C10D33}" dt="2019-10-27T17:52:00.857" v="1197" actId="478"/>
          <ac:spMkLst>
            <pc:docMk/>
            <pc:sldMk cId="1057058229" sldId="4758"/>
            <ac:spMk id="531" creationId="{7A3B29C6-DCC7-B54B-A1AB-C2F3C04368C8}"/>
          </ac:spMkLst>
        </pc:spChg>
        <pc:spChg chg="del">
          <ac:chgData name="Bob Ward" userId="6da7c2dd-8e2e-469f-a216-c384312e2a2d" providerId="ADAL" clId="{A55FED72-FD22-4FD5-83D4-D1B2F6C10D33}" dt="2019-10-27T17:51:45.514" v="1196" actId="478"/>
          <ac:spMkLst>
            <pc:docMk/>
            <pc:sldMk cId="1057058229" sldId="4758"/>
            <ac:spMk id="534" creationId="{352A7484-C450-1E4C-8EDB-89821AB4FCE3}"/>
          </ac:spMkLst>
        </pc:spChg>
        <pc:spChg chg="del">
          <ac:chgData name="Bob Ward" userId="6da7c2dd-8e2e-469f-a216-c384312e2a2d" providerId="ADAL" clId="{A55FED72-FD22-4FD5-83D4-D1B2F6C10D33}" dt="2019-10-27T17:52:20.612" v="1201" actId="478"/>
          <ac:spMkLst>
            <pc:docMk/>
            <pc:sldMk cId="1057058229" sldId="4758"/>
            <ac:spMk id="536" creationId="{97914BAD-6E97-8E4E-B122-DF2950A691DE}"/>
          </ac:spMkLst>
        </pc:spChg>
        <pc:spChg chg="del">
          <ac:chgData name="Bob Ward" userId="6da7c2dd-8e2e-469f-a216-c384312e2a2d" providerId="ADAL" clId="{A55FED72-FD22-4FD5-83D4-D1B2F6C10D33}" dt="2019-10-27T17:52:22.981" v="1202" actId="478"/>
          <ac:spMkLst>
            <pc:docMk/>
            <pc:sldMk cId="1057058229" sldId="4758"/>
            <ac:spMk id="537" creationId="{88EA9E1C-013E-CB4C-958C-2C5277C0EE17}"/>
          </ac:spMkLst>
        </pc:spChg>
        <pc:spChg chg="del">
          <ac:chgData name="Bob Ward" userId="6da7c2dd-8e2e-469f-a216-c384312e2a2d" providerId="ADAL" clId="{A55FED72-FD22-4FD5-83D4-D1B2F6C10D33}" dt="2019-10-27T17:52:16.439" v="1200" actId="478"/>
          <ac:spMkLst>
            <pc:docMk/>
            <pc:sldMk cId="1057058229" sldId="4758"/>
            <ac:spMk id="547" creationId="{7FB522E8-839E-4748-A2D3-132B3505F84A}"/>
          </ac:spMkLst>
        </pc:spChg>
        <pc:spChg chg="del">
          <ac:chgData name="Bob Ward" userId="6da7c2dd-8e2e-469f-a216-c384312e2a2d" providerId="ADAL" clId="{A55FED72-FD22-4FD5-83D4-D1B2F6C10D33}" dt="2019-10-27T17:51:35.203" v="1195" actId="478"/>
          <ac:spMkLst>
            <pc:docMk/>
            <pc:sldMk cId="1057058229" sldId="4758"/>
            <ac:spMk id="548" creationId="{61A20461-7F9B-8649-8513-DC30CD389A25}"/>
          </ac:spMkLst>
        </pc:spChg>
        <pc:spChg chg="del">
          <ac:chgData name="Bob Ward" userId="6da7c2dd-8e2e-469f-a216-c384312e2a2d" providerId="ADAL" clId="{A55FED72-FD22-4FD5-83D4-D1B2F6C10D33}" dt="2019-10-27T17:51:45.514" v="1196" actId="478"/>
          <ac:spMkLst>
            <pc:docMk/>
            <pc:sldMk cId="1057058229" sldId="4758"/>
            <ac:spMk id="551" creationId="{397E7E73-EE82-F948-A6E0-A5FFA1EA20F6}"/>
          </ac:spMkLst>
        </pc:spChg>
        <pc:spChg chg="del">
          <ac:chgData name="Bob Ward" userId="6da7c2dd-8e2e-469f-a216-c384312e2a2d" providerId="ADAL" clId="{A55FED72-FD22-4FD5-83D4-D1B2F6C10D33}" dt="2019-10-27T17:52:25.103" v="1203" actId="478"/>
          <ac:spMkLst>
            <pc:docMk/>
            <pc:sldMk cId="1057058229" sldId="4758"/>
            <ac:spMk id="553" creationId="{F9D75ED2-7039-754B-BA08-9165C5317605}"/>
          </ac:spMkLst>
        </pc:spChg>
        <pc:spChg chg="del">
          <ac:chgData name="Bob Ward" userId="6da7c2dd-8e2e-469f-a216-c384312e2a2d" providerId="ADAL" clId="{A55FED72-FD22-4FD5-83D4-D1B2F6C10D33}" dt="2019-10-27T17:52:31.369" v="1205" actId="478"/>
          <ac:spMkLst>
            <pc:docMk/>
            <pc:sldMk cId="1057058229" sldId="4758"/>
            <ac:spMk id="554" creationId="{D977A923-0DE2-3B40-8CDE-953510B91A89}"/>
          </ac:spMkLst>
        </pc:spChg>
        <pc:spChg chg="del">
          <ac:chgData name="Bob Ward" userId="6da7c2dd-8e2e-469f-a216-c384312e2a2d" providerId="ADAL" clId="{A55FED72-FD22-4FD5-83D4-D1B2F6C10D33}" dt="2019-10-27T17:52:00.857" v="1197" actId="478"/>
          <ac:spMkLst>
            <pc:docMk/>
            <pc:sldMk cId="1057058229" sldId="4758"/>
            <ac:spMk id="564" creationId="{8D9B4BDC-4F54-144B-B083-682BAC0B9029}"/>
          </ac:spMkLst>
        </pc:spChg>
        <pc:spChg chg="del">
          <ac:chgData name="Bob Ward" userId="6da7c2dd-8e2e-469f-a216-c384312e2a2d" providerId="ADAL" clId="{A55FED72-FD22-4FD5-83D4-D1B2F6C10D33}" dt="2019-10-27T17:51:45.514" v="1196" actId="478"/>
          <ac:spMkLst>
            <pc:docMk/>
            <pc:sldMk cId="1057058229" sldId="4758"/>
            <ac:spMk id="568" creationId="{E0FEA766-9A11-AE41-8E7B-B07CF2931FF7}"/>
          </ac:spMkLst>
        </pc:spChg>
        <pc:spChg chg="del">
          <ac:chgData name="Bob Ward" userId="6da7c2dd-8e2e-469f-a216-c384312e2a2d" providerId="ADAL" clId="{A55FED72-FD22-4FD5-83D4-D1B2F6C10D33}" dt="2019-10-27T17:54:08.920" v="1221" actId="478"/>
          <ac:spMkLst>
            <pc:docMk/>
            <pc:sldMk cId="1057058229" sldId="4758"/>
            <ac:spMk id="570" creationId="{C998E1E7-2D54-764D-88F6-824F6898BB20}"/>
          </ac:spMkLst>
        </pc:spChg>
        <pc:spChg chg="del">
          <ac:chgData name="Bob Ward" userId="6da7c2dd-8e2e-469f-a216-c384312e2a2d" providerId="ADAL" clId="{A55FED72-FD22-4FD5-83D4-D1B2F6C10D33}" dt="2019-10-27T17:52:40.545" v="1208" actId="478"/>
          <ac:spMkLst>
            <pc:docMk/>
            <pc:sldMk cId="1057058229" sldId="4758"/>
            <ac:spMk id="571" creationId="{39A78577-6460-3642-AA08-06A6E30614FB}"/>
          </ac:spMkLst>
        </pc:spChg>
        <pc:spChg chg="del">
          <ac:chgData name="Bob Ward" userId="6da7c2dd-8e2e-469f-a216-c384312e2a2d" providerId="ADAL" clId="{A55FED72-FD22-4FD5-83D4-D1B2F6C10D33}" dt="2019-10-27T17:54:03.638" v="1220" actId="478"/>
          <ac:spMkLst>
            <pc:docMk/>
            <pc:sldMk cId="1057058229" sldId="4758"/>
            <ac:spMk id="581" creationId="{0142E9A6-9AB5-724A-A518-ACD558347187}"/>
          </ac:spMkLst>
        </pc:spChg>
        <pc:spChg chg="del">
          <ac:chgData name="Bob Ward" userId="6da7c2dd-8e2e-469f-a216-c384312e2a2d" providerId="ADAL" clId="{A55FED72-FD22-4FD5-83D4-D1B2F6C10D33}" dt="2019-10-27T17:51:45.514" v="1196" actId="478"/>
          <ac:spMkLst>
            <pc:docMk/>
            <pc:sldMk cId="1057058229" sldId="4758"/>
            <ac:spMk id="585" creationId="{8019F070-A70B-C245-830A-2F3FF382D241}"/>
          </ac:spMkLst>
        </pc:spChg>
        <pc:spChg chg="del">
          <ac:chgData name="Bob Ward" userId="6da7c2dd-8e2e-469f-a216-c384312e2a2d" providerId="ADAL" clId="{A55FED72-FD22-4FD5-83D4-D1B2F6C10D33}" dt="2019-10-27T17:51:35.203" v="1195" actId="478"/>
          <ac:spMkLst>
            <pc:docMk/>
            <pc:sldMk cId="1057058229" sldId="4758"/>
            <ac:spMk id="587" creationId="{573EDA02-8A0A-D04F-85AB-E44D38A6E105}"/>
          </ac:spMkLst>
        </pc:spChg>
        <pc:spChg chg="del">
          <ac:chgData name="Bob Ward" userId="6da7c2dd-8e2e-469f-a216-c384312e2a2d" providerId="ADAL" clId="{A55FED72-FD22-4FD5-83D4-D1B2F6C10D33}" dt="2019-10-27T17:53:09.479" v="1211" actId="478"/>
          <ac:spMkLst>
            <pc:docMk/>
            <pc:sldMk cId="1057058229" sldId="4758"/>
            <ac:spMk id="588" creationId="{56D05172-C43F-C547-9090-74E9B7A2E42B}"/>
          </ac:spMkLst>
        </pc:spChg>
        <pc:spChg chg="del">
          <ac:chgData name="Bob Ward" userId="6da7c2dd-8e2e-469f-a216-c384312e2a2d" providerId="ADAL" clId="{A55FED72-FD22-4FD5-83D4-D1B2F6C10D33}" dt="2019-10-27T17:52:00.857" v="1197" actId="478"/>
          <ac:spMkLst>
            <pc:docMk/>
            <pc:sldMk cId="1057058229" sldId="4758"/>
            <ac:spMk id="598" creationId="{953AB943-195C-D34A-94D0-5E5C41592571}"/>
          </ac:spMkLst>
        </pc:spChg>
        <pc:spChg chg="del">
          <ac:chgData name="Bob Ward" userId="6da7c2dd-8e2e-469f-a216-c384312e2a2d" providerId="ADAL" clId="{A55FED72-FD22-4FD5-83D4-D1B2F6C10D33}" dt="2019-10-27T17:51:45.514" v="1196" actId="478"/>
          <ac:spMkLst>
            <pc:docMk/>
            <pc:sldMk cId="1057058229" sldId="4758"/>
            <ac:spMk id="602" creationId="{80580BDB-05CE-CA4F-9985-CC7551D86142}"/>
          </ac:spMkLst>
        </pc:spChg>
        <pc:spChg chg="add del">
          <ac:chgData name="Bob Ward" userId="6da7c2dd-8e2e-469f-a216-c384312e2a2d" providerId="ADAL" clId="{A55FED72-FD22-4FD5-83D4-D1B2F6C10D33}" dt="2019-10-27T17:53:48.787" v="1218" actId="478"/>
          <ac:spMkLst>
            <pc:docMk/>
            <pc:sldMk cId="1057058229" sldId="4758"/>
            <ac:spMk id="604" creationId="{AB347A38-8795-5D45-9769-F5F3E6731387}"/>
          </ac:spMkLst>
        </pc:spChg>
        <pc:spChg chg="del">
          <ac:chgData name="Bob Ward" userId="6da7c2dd-8e2e-469f-a216-c384312e2a2d" providerId="ADAL" clId="{A55FED72-FD22-4FD5-83D4-D1B2F6C10D33}" dt="2019-10-27T17:51:35.203" v="1195" actId="478"/>
          <ac:spMkLst>
            <pc:docMk/>
            <pc:sldMk cId="1057058229" sldId="4758"/>
            <ac:spMk id="605" creationId="{6B45BDB5-17E5-4942-86D6-567F38FB19BD}"/>
          </ac:spMkLst>
        </pc:spChg>
        <pc:spChg chg="del">
          <ac:chgData name="Bob Ward" userId="6da7c2dd-8e2e-469f-a216-c384312e2a2d" providerId="ADAL" clId="{A55FED72-FD22-4FD5-83D4-D1B2F6C10D33}" dt="2019-10-27T17:54:00.031" v="1219" actId="478"/>
          <ac:spMkLst>
            <pc:docMk/>
            <pc:sldMk cId="1057058229" sldId="4758"/>
            <ac:spMk id="615" creationId="{042669B9-3C7F-E44A-A010-89EE9D2B9A75}"/>
          </ac:spMkLst>
        </pc:spChg>
        <pc:grpChg chg="del">
          <ac:chgData name="Bob Ward" userId="6da7c2dd-8e2e-469f-a216-c384312e2a2d" providerId="ADAL" clId="{A55FED72-FD22-4FD5-83D4-D1B2F6C10D33}" dt="2019-10-27T17:51:45.514" v="1196" actId="478"/>
          <ac:grpSpMkLst>
            <pc:docMk/>
            <pc:sldMk cId="1057058229" sldId="4758"/>
            <ac:grpSpMk id="6" creationId="{A6694C5E-DCC3-E844-9BEB-0409DB9FB311}"/>
          </ac:grpSpMkLst>
        </pc:grpChg>
        <pc:grpChg chg="mod">
          <ac:chgData name="Bob Ward" userId="6da7c2dd-8e2e-469f-a216-c384312e2a2d" providerId="ADAL" clId="{A55FED72-FD22-4FD5-83D4-D1B2F6C10D33}" dt="2019-10-27T17:53:38.385" v="1216" actId="14100"/>
          <ac:grpSpMkLst>
            <pc:docMk/>
            <pc:sldMk cId="1057058229" sldId="4758"/>
            <ac:grpSpMk id="26" creationId="{9F9971DB-CFC0-D340-AA25-4A4FF88DEA72}"/>
          </ac:grpSpMkLst>
        </pc:grpChg>
        <pc:grpChg chg="del">
          <ac:chgData name="Bob Ward" userId="6da7c2dd-8e2e-469f-a216-c384312e2a2d" providerId="ADAL" clId="{A55FED72-FD22-4FD5-83D4-D1B2F6C10D33}" dt="2019-10-27T17:54:32.319" v="1224" actId="478"/>
          <ac:grpSpMkLst>
            <pc:docMk/>
            <pc:sldMk cId="1057058229" sldId="4758"/>
            <ac:grpSpMk id="246" creationId="{B94F745E-2C60-F442-81F7-7D0CBA783E1D}"/>
          </ac:grpSpMkLst>
        </pc:grpChg>
        <pc:grpChg chg="del">
          <ac:chgData name="Bob Ward" userId="6da7c2dd-8e2e-469f-a216-c384312e2a2d" providerId="ADAL" clId="{A55FED72-FD22-4FD5-83D4-D1B2F6C10D33}" dt="2019-10-27T17:51:45.514" v="1196" actId="478"/>
          <ac:grpSpMkLst>
            <pc:docMk/>
            <pc:sldMk cId="1057058229" sldId="4758"/>
            <ac:grpSpMk id="516" creationId="{76A8E501-3E79-A941-A0F9-1F162F991AC9}"/>
          </ac:grpSpMkLst>
        </pc:grpChg>
        <pc:grpChg chg="del">
          <ac:chgData name="Bob Ward" userId="6da7c2dd-8e2e-469f-a216-c384312e2a2d" providerId="ADAL" clId="{A55FED72-FD22-4FD5-83D4-D1B2F6C10D33}" dt="2019-10-27T17:54:13.071" v="1222" actId="478"/>
          <ac:grpSpMkLst>
            <pc:docMk/>
            <pc:sldMk cId="1057058229" sldId="4758"/>
            <ac:grpSpMk id="521" creationId="{AAAE0D36-5B2D-1649-80BE-E04EB47E7D72}"/>
          </ac:grpSpMkLst>
        </pc:grpChg>
        <pc:grpChg chg="del">
          <ac:chgData name="Bob Ward" userId="6da7c2dd-8e2e-469f-a216-c384312e2a2d" providerId="ADAL" clId="{A55FED72-FD22-4FD5-83D4-D1B2F6C10D33}" dt="2019-10-27T17:51:45.514" v="1196" actId="478"/>
          <ac:grpSpMkLst>
            <pc:docMk/>
            <pc:sldMk cId="1057058229" sldId="4758"/>
            <ac:grpSpMk id="533" creationId="{19526B77-EC7A-D64D-85BD-C5820ED1C7BE}"/>
          </ac:grpSpMkLst>
        </pc:grpChg>
        <pc:grpChg chg="del">
          <ac:chgData name="Bob Ward" userId="6da7c2dd-8e2e-469f-a216-c384312e2a2d" providerId="ADAL" clId="{A55FED72-FD22-4FD5-83D4-D1B2F6C10D33}" dt="2019-10-27T17:52:00.857" v="1197" actId="478"/>
          <ac:grpSpMkLst>
            <pc:docMk/>
            <pc:sldMk cId="1057058229" sldId="4758"/>
            <ac:grpSpMk id="538" creationId="{9B6DF391-6506-8A4A-BD3A-1F31F2E268EC}"/>
          </ac:grpSpMkLst>
        </pc:grpChg>
        <pc:grpChg chg="del">
          <ac:chgData name="Bob Ward" userId="6da7c2dd-8e2e-469f-a216-c384312e2a2d" providerId="ADAL" clId="{A55FED72-FD22-4FD5-83D4-D1B2F6C10D33}" dt="2019-10-27T17:51:45.514" v="1196" actId="478"/>
          <ac:grpSpMkLst>
            <pc:docMk/>
            <pc:sldMk cId="1057058229" sldId="4758"/>
            <ac:grpSpMk id="550" creationId="{572FE91A-5328-2F49-87EE-E6825C1DFD86}"/>
          </ac:grpSpMkLst>
        </pc:grpChg>
        <pc:grpChg chg="del">
          <ac:chgData name="Bob Ward" userId="6da7c2dd-8e2e-469f-a216-c384312e2a2d" providerId="ADAL" clId="{A55FED72-FD22-4FD5-83D4-D1B2F6C10D33}" dt="2019-10-27T17:52:00.857" v="1197" actId="478"/>
          <ac:grpSpMkLst>
            <pc:docMk/>
            <pc:sldMk cId="1057058229" sldId="4758"/>
            <ac:grpSpMk id="555" creationId="{BBEF7754-5858-4F4D-9D1D-CF9221DAF164}"/>
          </ac:grpSpMkLst>
        </pc:grpChg>
        <pc:grpChg chg="del">
          <ac:chgData name="Bob Ward" userId="6da7c2dd-8e2e-469f-a216-c384312e2a2d" providerId="ADAL" clId="{A55FED72-FD22-4FD5-83D4-D1B2F6C10D33}" dt="2019-10-27T17:51:45.514" v="1196" actId="478"/>
          <ac:grpSpMkLst>
            <pc:docMk/>
            <pc:sldMk cId="1057058229" sldId="4758"/>
            <ac:grpSpMk id="567" creationId="{B6EC7F98-0BCD-5042-8BC8-9CDD83164685}"/>
          </ac:grpSpMkLst>
        </pc:grpChg>
        <pc:grpChg chg="del">
          <ac:chgData name="Bob Ward" userId="6da7c2dd-8e2e-469f-a216-c384312e2a2d" providerId="ADAL" clId="{A55FED72-FD22-4FD5-83D4-D1B2F6C10D33}" dt="2019-10-27T17:54:03.638" v="1220" actId="478"/>
          <ac:grpSpMkLst>
            <pc:docMk/>
            <pc:sldMk cId="1057058229" sldId="4758"/>
            <ac:grpSpMk id="572" creationId="{78B713C2-093A-2C44-84EF-B8F97920E221}"/>
          </ac:grpSpMkLst>
        </pc:grpChg>
        <pc:grpChg chg="del">
          <ac:chgData name="Bob Ward" userId="6da7c2dd-8e2e-469f-a216-c384312e2a2d" providerId="ADAL" clId="{A55FED72-FD22-4FD5-83D4-D1B2F6C10D33}" dt="2019-10-27T17:51:45.514" v="1196" actId="478"/>
          <ac:grpSpMkLst>
            <pc:docMk/>
            <pc:sldMk cId="1057058229" sldId="4758"/>
            <ac:grpSpMk id="584" creationId="{AC795AC6-157D-C649-B55D-FFC4FAFD5BB9}"/>
          </ac:grpSpMkLst>
        </pc:grpChg>
        <pc:grpChg chg="del">
          <ac:chgData name="Bob Ward" userId="6da7c2dd-8e2e-469f-a216-c384312e2a2d" providerId="ADAL" clId="{A55FED72-FD22-4FD5-83D4-D1B2F6C10D33}" dt="2019-10-27T17:51:45.514" v="1196" actId="478"/>
          <ac:grpSpMkLst>
            <pc:docMk/>
            <pc:sldMk cId="1057058229" sldId="4758"/>
            <ac:grpSpMk id="601" creationId="{E016A479-EAD2-AF49-B806-0A9F0237D3DD}"/>
          </ac:grpSpMkLst>
        </pc:grpChg>
        <pc:grpChg chg="del">
          <ac:chgData name="Bob Ward" userId="6da7c2dd-8e2e-469f-a216-c384312e2a2d" providerId="ADAL" clId="{A55FED72-FD22-4FD5-83D4-D1B2F6C10D33}" dt="2019-10-27T17:54:00.031" v="1219" actId="478"/>
          <ac:grpSpMkLst>
            <pc:docMk/>
            <pc:sldMk cId="1057058229" sldId="4758"/>
            <ac:grpSpMk id="606" creationId="{6E56783D-BBC1-E240-9E5C-82FF2CAE14FE}"/>
          </ac:grpSpMkLst>
        </pc:grpChg>
        <pc:cxnChg chg="mod">
          <ac:chgData name="Bob Ward" userId="6da7c2dd-8e2e-469f-a216-c384312e2a2d" providerId="ADAL" clId="{A55FED72-FD22-4FD5-83D4-D1B2F6C10D33}" dt="2019-10-27T17:53:38.385" v="1216" actId="14100"/>
          <ac:cxnSpMkLst>
            <pc:docMk/>
            <pc:sldMk cId="1057058229" sldId="4758"/>
            <ac:cxnSpMk id="19" creationId="{807B64FD-F960-4FA5-A75F-5304E5D4707A}"/>
          </ac:cxnSpMkLst>
        </pc:cxnChg>
        <pc:cxnChg chg="del">
          <ac:chgData name="Bob Ward" userId="6da7c2dd-8e2e-469f-a216-c384312e2a2d" providerId="ADAL" clId="{A55FED72-FD22-4FD5-83D4-D1B2F6C10D33}" dt="2019-10-27T17:54:48.714" v="1231" actId="478"/>
          <ac:cxnSpMkLst>
            <pc:docMk/>
            <pc:sldMk cId="1057058229" sldId="4758"/>
            <ac:cxnSpMk id="248" creationId="{D146621C-D43A-F74D-8505-1831C579845B}"/>
          </ac:cxnSpMkLst>
        </pc:cxnChg>
        <pc:cxnChg chg="del">
          <ac:chgData name="Bob Ward" userId="6da7c2dd-8e2e-469f-a216-c384312e2a2d" providerId="ADAL" clId="{A55FED72-FD22-4FD5-83D4-D1B2F6C10D33}" dt="2019-10-27T17:54:38.455" v="1227" actId="478"/>
          <ac:cxnSpMkLst>
            <pc:docMk/>
            <pc:sldMk cId="1057058229" sldId="4758"/>
            <ac:cxnSpMk id="262" creationId="{EE2DE358-1E71-D84A-A3C0-1E319EA18F39}"/>
          </ac:cxnSpMkLst>
        </pc:cxnChg>
        <pc:cxnChg chg="del">
          <ac:chgData name="Bob Ward" userId="6da7c2dd-8e2e-469f-a216-c384312e2a2d" providerId="ADAL" clId="{A55FED72-FD22-4FD5-83D4-D1B2F6C10D33}" dt="2019-10-27T17:54:43.030" v="1229" actId="478"/>
          <ac:cxnSpMkLst>
            <pc:docMk/>
            <pc:sldMk cId="1057058229" sldId="4758"/>
            <ac:cxnSpMk id="263" creationId="{C182B588-6C35-0243-B5E3-9C928C78DA90}"/>
          </ac:cxnSpMkLst>
        </pc:cxnChg>
        <pc:cxnChg chg="del">
          <ac:chgData name="Bob Ward" userId="6da7c2dd-8e2e-469f-a216-c384312e2a2d" providerId="ADAL" clId="{A55FED72-FD22-4FD5-83D4-D1B2F6C10D33}" dt="2019-10-27T17:54:45.402" v="1230" actId="478"/>
          <ac:cxnSpMkLst>
            <pc:docMk/>
            <pc:sldMk cId="1057058229" sldId="4758"/>
            <ac:cxnSpMk id="265" creationId="{533D628E-19F0-7C43-B790-62ADA51C462A}"/>
          </ac:cxnSpMkLst>
        </pc:cxnChg>
        <pc:cxnChg chg="del">
          <ac:chgData name="Bob Ward" userId="6da7c2dd-8e2e-469f-a216-c384312e2a2d" providerId="ADAL" clId="{A55FED72-FD22-4FD5-83D4-D1B2F6C10D33}" dt="2019-10-27T17:54:36.653" v="1226" actId="478"/>
          <ac:cxnSpMkLst>
            <pc:docMk/>
            <pc:sldMk cId="1057058229" sldId="4758"/>
            <ac:cxnSpMk id="266" creationId="{38D9D57F-8B62-E647-AE68-828DE5CE4BD9}"/>
          </ac:cxnSpMkLst>
        </pc:cxnChg>
        <pc:cxnChg chg="del">
          <ac:chgData name="Bob Ward" userId="6da7c2dd-8e2e-469f-a216-c384312e2a2d" providerId="ADAL" clId="{A55FED72-FD22-4FD5-83D4-D1B2F6C10D33}" dt="2019-10-27T17:54:34.185" v="1225" actId="478"/>
          <ac:cxnSpMkLst>
            <pc:docMk/>
            <pc:sldMk cId="1057058229" sldId="4758"/>
            <ac:cxnSpMk id="267" creationId="{DBD4AF6A-A3AE-F748-8DD9-ADAD16A88FB3}"/>
          </ac:cxnSpMkLst>
        </pc:cxnChg>
        <pc:cxnChg chg="del">
          <ac:chgData name="Bob Ward" userId="6da7c2dd-8e2e-469f-a216-c384312e2a2d" providerId="ADAL" clId="{A55FED72-FD22-4FD5-83D4-D1B2F6C10D33}" dt="2019-10-27T17:54:32.319" v="1224" actId="478"/>
          <ac:cxnSpMkLst>
            <pc:docMk/>
            <pc:sldMk cId="1057058229" sldId="4758"/>
            <ac:cxnSpMk id="270" creationId="{0001DA93-A807-7D43-BA58-9AE6B5CB3F57}"/>
          </ac:cxnSpMkLst>
        </pc:cxnChg>
        <pc:cxnChg chg="del">
          <ac:chgData name="Bob Ward" userId="6da7c2dd-8e2e-469f-a216-c384312e2a2d" providerId="ADAL" clId="{A55FED72-FD22-4FD5-83D4-D1B2F6C10D33}" dt="2019-10-27T17:54:58.511" v="1234" actId="478"/>
          <ac:cxnSpMkLst>
            <pc:docMk/>
            <pc:sldMk cId="1057058229" sldId="4758"/>
            <ac:cxnSpMk id="525" creationId="{CD44BE65-2EC0-D54C-B2EA-4AAE1856BA37}"/>
          </ac:cxnSpMkLst>
        </pc:cxnChg>
        <pc:cxnChg chg="del">
          <ac:chgData name="Bob Ward" userId="6da7c2dd-8e2e-469f-a216-c384312e2a2d" providerId="ADAL" clId="{A55FED72-FD22-4FD5-83D4-D1B2F6C10D33}" dt="2019-10-27T17:54:55.586" v="1233" actId="478"/>
          <ac:cxnSpMkLst>
            <pc:docMk/>
            <pc:sldMk cId="1057058229" sldId="4758"/>
            <ac:cxnSpMk id="529" creationId="{5D610662-5732-384B-91C7-746BA9520D37}"/>
          </ac:cxnSpMkLst>
        </pc:cxnChg>
        <pc:cxnChg chg="del">
          <ac:chgData name="Bob Ward" userId="6da7c2dd-8e2e-469f-a216-c384312e2a2d" providerId="ADAL" clId="{A55FED72-FD22-4FD5-83D4-D1B2F6C10D33}" dt="2019-10-27T17:54:52.348" v="1232" actId="478"/>
          <ac:cxnSpMkLst>
            <pc:docMk/>
            <pc:sldMk cId="1057058229" sldId="4758"/>
            <ac:cxnSpMk id="532" creationId="{B9D45F34-79E2-0441-8DE0-78F79CDDF1F4}"/>
          </ac:cxnSpMkLst>
        </pc:cxnChg>
        <pc:cxnChg chg="del">
          <ac:chgData name="Bob Ward" userId="6da7c2dd-8e2e-469f-a216-c384312e2a2d" providerId="ADAL" clId="{A55FED72-FD22-4FD5-83D4-D1B2F6C10D33}" dt="2019-10-27T17:52:00.857" v="1197" actId="478"/>
          <ac:cxnSpMkLst>
            <pc:docMk/>
            <pc:sldMk cId="1057058229" sldId="4758"/>
            <ac:cxnSpMk id="549" creationId="{9E3A14EE-01D9-3B4D-BB55-7AB789E5252E}"/>
          </ac:cxnSpMkLst>
        </pc:cxnChg>
        <pc:cxnChg chg="del">
          <ac:chgData name="Bob Ward" userId="6da7c2dd-8e2e-469f-a216-c384312e2a2d" providerId="ADAL" clId="{A55FED72-FD22-4FD5-83D4-D1B2F6C10D33}" dt="2019-10-27T17:52:29.141" v="1204" actId="478"/>
          <ac:cxnSpMkLst>
            <pc:docMk/>
            <pc:sldMk cId="1057058229" sldId="4758"/>
            <ac:cxnSpMk id="557" creationId="{48830C8F-9716-9F40-A2B6-9A3160D4F41B}"/>
          </ac:cxnSpMkLst>
        </pc:cxnChg>
        <pc:cxnChg chg="del">
          <ac:chgData name="Bob Ward" userId="6da7c2dd-8e2e-469f-a216-c384312e2a2d" providerId="ADAL" clId="{A55FED72-FD22-4FD5-83D4-D1B2F6C10D33}" dt="2019-10-27T17:52:00.857" v="1197" actId="478"/>
          <ac:cxnSpMkLst>
            <pc:docMk/>
            <pc:sldMk cId="1057058229" sldId="4758"/>
            <ac:cxnSpMk id="563" creationId="{7807644D-5A3D-AC4F-8A3F-E28AC1F79729}"/>
          </ac:cxnSpMkLst>
        </pc:cxnChg>
        <pc:cxnChg chg="del">
          <ac:chgData name="Bob Ward" userId="6da7c2dd-8e2e-469f-a216-c384312e2a2d" providerId="ADAL" clId="{A55FED72-FD22-4FD5-83D4-D1B2F6C10D33}" dt="2019-10-27T17:51:35.203" v="1195" actId="478"/>
          <ac:cxnSpMkLst>
            <pc:docMk/>
            <pc:sldMk cId="1057058229" sldId="4758"/>
            <ac:cxnSpMk id="566" creationId="{6737A257-A214-164C-BE88-A2666B178B0C}"/>
          </ac:cxnSpMkLst>
        </pc:cxnChg>
        <pc:cxnChg chg="del">
          <ac:chgData name="Bob Ward" userId="6da7c2dd-8e2e-469f-a216-c384312e2a2d" providerId="ADAL" clId="{A55FED72-FD22-4FD5-83D4-D1B2F6C10D33}" dt="2019-10-27T17:52:39.061" v="1207" actId="478"/>
          <ac:cxnSpMkLst>
            <pc:docMk/>
            <pc:sldMk cId="1057058229" sldId="4758"/>
            <ac:cxnSpMk id="574" creationId="{865CE0D2-F114-F442-84CB-271AF0D2E7AF}"/>
          </ac:cxnSpMkLst>
        </pc:cxnChg>
        <pc:cxnChg chg="del">
          <ac:chgData name="Bob Ward" userId="6da7c2dd-8e2e-469f-a216-c384312e2a2d" providerId="ADAL" clId="{A55FED72-FD22-4FD5-83D4-D1B2F6C10D33}" dt="2019-10-27T17:52:42.939" v="1209" actId="478"/>
          <ac:cxnSpMkLst>
            <pc:docMk/>
            <pc:sldMk cId="1057058229" sldId="4758"/>
            <ac:cxnSpMk id="578" creationId="{5F924029-55E2-1A4E-844B-B6564A55A345}"/>
          </ac:cxnSpMkLst>
        </pc:cxnChg>
        <pc:cxnChg chg="del">
          <ac:chgData name="Bob Ward" userId="6da7c2dd-8e2e-469f-a216-c384312e2a2d" providerId="ADAL" clId="{A55FED72-FD22-4FD5-83D4-D1B2F6C10D33}" dt="2019-10-27T17:52:00.857" v="1197" actId="478"/>
          <ac:cxnSpMkLst>
            <pc:docMk/>
            <pc:sldMk cId="1057058229" sldId="4758"/>
            <ac:cxnSpMk id="579" creationId="{CF9D7C43-D8EE-8E4C-BF63-E785C63DC986}"/>
          </ac:cxnSpMkLst>
        </pc:cxnChg>
        <pc:cxnChg chg="del">
          <ac:chgData name="Bob Ward" userId="6da7c2dd-8e2e-469f-a216-c384312e2a2d" providerId="ADAL" clId="{A55FED72-FD22-4FD5-83D4-D1B2F6C10D33}" dt="2019-10-27T17:51:35.203" v="1195" actId="478"/>
          <ac:cxnSpMkLst>
            <pc:docMk/>
            <pc:sldMk cId="1057058229" sldId="4758"/>
            <ac:cxnSpMk id="580" creationId="{C2FBC159-7BD7-4049-9111-9BF78843DFCF}"/>
          </ac:cxnSpMkLst>
        </pc:cxnChg>
        <pc:cxnChg chg="del">
          <ac:chgData name="Bob Ward" userId="6da7c2dd-8e2e-469f-a216-c384312e2a2d" providerId="ADAL" clId="{A55FED72-FD22-4FD5-83D4-D1B2F6C10D33}" dt="2019-10-27T17:52:34.152" v="1206" actId="478"/>
          <ac:cxnSpMkLst>
            <pc:docMk/>
            <pc:sldMk cId="1057058229" sldId="4758"/>
            <ac:cxnSpMk id="583" creationId="{CBA153A7-1D6E-8C43-A9F4-A30A81234A0A}"/>
          </ac:cxnSpMkLst>
        </pc:cxnChg>
        <pc:cxnChg chg="del">
          <ac:chgData name="Bob Ward" userId="6da7c2dd-8e2e-469f-a216-c384312e2a2d" providerId="ADAL" clId="{A55FED72-FD22-4FD5-83D4-D1B2F6C10D33}" dt="2019-10-27T17:52:46.788" v="1210" actId="478"/>
          <ac:cxnSpMkLst>
            <pc:docMk/>
            <pc:sldMk cId="1057058229" sldId="4758"/>
            <ac:cxnSpMk id="593" creationId="{DADA7250-5147-4E40-BB61-B304D2B4D690}"/>
          </ac:cxnSpMkLst>
        </pc:cxnChg>
        <pc:cxnChg chg="del">
          <ac:chgData name="Bob Ward" userId="6da7c2dd-8e2e-469f-a216-c384312e2a2d" providerId="ADAL" clId="{A55FED72-FD22-4FD5-83D4-D1B2F6C10D33}" dt="2019-10-27T17:55:03.373" v="1235" actId="478"/>
          <ac:cxnSpMkLst>
            <pc:docMk/>
            <pc:sldMk cId="1057058229" sldId="4758"/>
            <ac:cxnSpMk id="614" creationId="{DB1F7853-FA02-0E40-8241-34D1E20F87B9}"/>
          </ac:cxnSpMkLst>
        </pc:cxnChg>
        <pc:cxnChg chg="del">
          <ac:chgData name="Bob Ward" userId="6da7c2dd-8e2e-469f-a216-c384312e2a2d" providerId="ADAL" clId="{A55FED72-FD22-4FD5-83D4-D1B2F6C10D33}" dt="2019-10-27T17:52:00.857" v="1197" actId="478"/>
          <ac:cxnSpMkLst>
            <pc:docMk/>
            <pc:sldMk cId="1057058229" sldId="4758"/>
            <ac:cxnSpMk id="617" creationId="{C3898B18-3447-6A47-AFD1-E37B76ECA7E8}"/>
          </ac:cxnSpMkLst>
        </pc:cxnChg>
      </pc:sldChg>
      <pc:sldChg chg="addSp delSp modSp add del">
        <pc:chgData name="Bob Ward" userId="6da7c2dd-8e2e-469f-a216-c384312e2a2d" providerId="ADAL" clId="{A55FED72-FD22-4FD5-83D4-D1B2F6C10D33}" dt="2019-10-27T19:45:44.288" v="5863" actId="47"/>
        <pc:sldMkLst>
          <pc:docMk/>
          <pc:sldMk cId="1998862343" sldId="4759"/>
        </pc:sldMkLst>
        <pc:spChg chg="del">
          <ac:chgData name="Bob Ward" userId="6da7c2dd-8e2e-469f-a216-c384312e2a2d" providerId="ADAL" clId="{A55FED72-FD22-4FD5-83D4-D1B2F6C10D33}" dt="2019-10-27T19:39:11.156" v="5491" actId="478"/>
          <ac:spMkLst>
            <pc:docMk/>
            <pc:sldMk cId="1998862343" sldId="4759"/>
            <ac:spMk id="3" creationId="{3ED94901-E8A6-41E7-82B7-A9BBF5328382}"/>
          </ac:spMkLst>
        </pc:spChg>
        <pc:spChg chg="mod">
          <ac:chgData name="Bob Ward" userId="6da7c2dd-8e2e-469f-a216-c384312e2a2d" providerId="ADAL" clId="{A55FED72-FD22-4FD5-83D4-D1B2F6C10D33}" dt="2019-10-27T19:41:42.788" v="5512" actId="1076"/>
          <ac:spMkLst>
            <pc:docMk/>
            <pc:sldMk cId="1998862343" sldId="4759"/>
            <ac:spMk id="90" creationId="{20E9E03B-32C0-4034-BF1D-4FBA780D4365}"/>
          </ac:spMkLst>
        </pc:spChg>
        <pc:spChg chg="mod">
          <ac:chgData name="Bob Ward" userId="6da7c2dd-8e2e-469f-a216-c384312e2a2d" providerId="ADAL" clId="{A55FED72-FD22-4FD5-83D4-D1B2F6C10D33}" dt="2019-10-27T19:40:21.617" v="5503" actId="1076"/>
          <ac:spMkLst>
            <pc:docMk/>
            <pc:sldMk cId="1998862343" sldId="4759"/>
            <ac:spMk id="91" creationId="{052F714A-BEE6-4B8A-B92B-3AE0E57CC395}"/>
          </ac:spMkLst>
        </pc:spChg>
        <pc:spChg chg="mod">
          <ac:chgData name="Bob Ward" userId="6da7c2dd-8e2e-469f-a216-c384312e2a2d" providerId="ADAL" clId="{A55FED72-FD22-4FD5-83D4-D1B2F6C10D33}" dt="2019-10-27T19:40:21.617" v="5503" actId="1076"/>
          <ac:spMkLst>
            <pc:docMk/>
            <pc:sldMk cId="1998862343" sldId="4759"/>
            <ac:spMk id="92" creationId="{74AE6CA4-1369-41F0-B3E3-47495F8031B4}"/>
          </ac:spMkLst>
        </pc:spChg>
        <pc:spChg chg="mod">
          <ac:chgData name="Bob Ward" userId="6da7c2dd-8e2e-469f-a216-c384312e2a2d" providerId="ADAL" clId="{A55FED72-FD22-4FD5-83D4-D1B2F6C10D33}" dt="2019-10-27T19:40:21.617" v="5503" actId="1076"/>
          <ac:spMkLst>
            <pc:docMk/>
            <pc:sldMk cId="1998862343" sldId="4759"/>
            <ac:spMk id="94" creationId="{DB418CE6-D42B-426D-8CB1-261022B104F5}"/>
          </ac:spMkLst>
        </pc:spChg>
        <pc:spChg chg="mod">
          <ac:chgData name="Bob Ward" userId="6da7c2dd-8e2e-469f-a216-c384312e2a2d" providerId="ADAL" clId="{A55FED72-FD22-4FD5-83D4-D1B2F6C10D33}" dt="2019-10-27T19:40:21.617" v="5503" actId="1076"/>
          <ac:spMkLst>
            <pc:docMk/>
            <pc:sldMk cId="1998862343" sldId="4759"/>
            <ac:spMk id="95" creationId="{6DDE9B64-E39B-489D-A952-E6466BD6AF78}"/>
          </ac:spMkLst>
        </pc:spChg>
        <pc:spChg chg="del">
          <ac:chgData name="Bob Ward" userId="6da7c2dd-8e2e-469f-a216-c384312e2a2d" providerId="ADAL" clId="{A55FED72-FD22-4FD5-83D4-D1B2F6C10D33}" dt="2019-10-27T19:39:33.204" v="5495" actId="478"/>
          <ac:spMkLst>
            <pc:docMk/>
            <pc:sldMk cId="1998862343" sldId="4759"/>
            <ac:spMk id="98" creationId="{9DBA9693-C34E-4522-BAD3-682F058F832B}"/>
          </ac:spMkLst>
        </pc:spChg>
        <pc:spChg chg="del">
          <ac:chgData name="Bob Ward" userId="6da7c2dd-8e2e-469f-a216-c384312e2a2d" providerId="ADAL" clId="{A55FED72-FD22-4FD5-83D4-D1B2F6C10D33}" dt="2019-10-27T19:39:33.204" v="5495" actId="478"/>
          <ac:spMkLst>
            <pc:docMk/>
            <pc:sldMk cId="1998862343" sldId="4759"/>
            <ac:spMk id="101" creationId="{0E58F585-106F-4F35-919A-F79F78CE56F2}"/>
          </ac:spMkLst>
        </pc:spChg>
        <pc:spChg chg="del">
          <ac:chgData name="Bob Ward" userId="6da7c2dd-8e2e-469f-a216-c384312e2a2d" providerId="ADAL" clId="{A55FED72-FD22-4FD5-83D4-D1B2F6C10D33}" dt="2019-10-27T19:39:33.204" v="5495" actId="478"/>
          <ac:spMkLst>
            <pc:docMk/>
            <pc:sldMk cId="1998862343" sldId="4759"/>
            <ac:spMk id="102" creationId="{3D588364-5B41-43F2-BF7E-EF209DB960D0}"/>
          </ac:spMkLst>
        </pc:spChg>
        <pc:spChg chg="del">
          <ac:chgData name="Bob Ward" userId="6da7c2dd-8e2e-469f-a216-c384312e2a2d" providerId="ADAL" clId="{A55FED72-FD22-4FD5-83D4-D1B2F6C10D33}" dt="2019-10-27T19:39:33.204" v="5495" actId="478"/>
          <ac:spMkLst>
            <pc:docMk/>
            <pc:sldMk cId="1998862343" sldId="4759"/>
            <ac:spMk id="103" creationId="{C9363C21-06C0-4869-8044-1A9EA08AE859}"/>
          </ac:spMkLst>
        </pc:spChg>
        <pc:spChg chg="del">
          <ac:chgData name="Bob Ward" userId="6da7c2dd-8e2e-469f-a216-c384312e2a2d" providerId="ADAL" clId="{A55FED72-FD22-4FD5-83D4-D1B2F6C10D33}" dt="2019-10-27T19:39:33.204" v="5495" actId="478"/>
          <ac:spMkLst>
            <pc:docMk/>
            <pc:sldMk cId="1998862343" sldId="4759"/>
            <ac:spMk id="104" creationId="{480AA759-F68B-4ABB-8136-66335301E35A}"/>
          </ac:spMkLst>
        </pc:spChg>
        <pc:spChg chg="del">
          <ac:chgData name="Bob Ward" userId="6da7c2dd-8e2e-469f-a216-c384312e2a2d" providerId="ADAL" clId="{A55FED72-FD22-4FD5-83D4-D1B2F6C10D33}" dt="2019-10-27T19:39:33.204" v="5495" actId="478"/>
          <ac:spMkLst>
            <pc:docMk/>
            <pc:sldMk cId="1998862343" sldId="4759"/>
            <ac:spMk id="105" creationId="{AEEE7FF8-7332-45E1-99C2-00FD007B650D}"/>
          </ac:spMkLst>
        </pc:spChg>
        <pc:spChg chg="del">
          <ac:chgData name="Bob Ward" userId="6da7c2dd-8e2e-469f-a216-c384312e2a2d" providerId="ADAL" clId="{A55FED72-FD22-4FD5-83D4-D1B2F6C10D33}" dt="2019-10-27T19:39:22.770" v="5493" actId="478"/>
          <ac:spMkLst>
            <pc:docMk/>
            <pc:sldMk cId="1998862343" sldId="4759"/>
            <ac:spMk id="106" creationId="{D0E98216-87A2-4C63-80D9-54DBF7DBD174}"/>
          </ac:spMkLst>
        </pc:spChg>
        <pc:spChg chg="del">
          <ac:chgData name="Bob Ward" userId="6da7c2dd-8e2e-469f-a216-c384312e2a2d" providerId="ADAL" clId="{A55FED72-FD22-4FD5-83D4-D1B2F6C10D33}" dt="2019-10-27T19:39:22.770" v="5493" actId="478"/>
          <ac:spMkLst>
            <pc:docMk/>
            <pc:sldMk cId="1998862343" sldId="4759"/>
            <ac:spMk id="107" creationId="{5835B9B0-982B-4B08-8EF4-3093178F82C6}"/>
          </ac:spMkLst>
        </pc:spChg>
        <pc:spChg chg="del">
          <ac:chgData name="Bob Ward" userId="6da7c2dd-8e2e-469f-a216-c384312e2a2d" providerId="ADAL" clId="{A55FED72-FD22-4FD5-83D4-D1B2F6C10D33}" dt="2019-10-27T19:39:33.204" v="5495" actId="478"/>
          <ac:spMkLst>
            <pc:docMk/>
            <pc:sldMk cId="1998862343" sldId="4759"/>
            <ac:spMk id="108" creationId="{C74CA31E-DD38-44C7-BB50-9C2694880D7F}"/>
          </ac:spMkLst>
        </pc:spChg>
        <pc:spChg chg="del">
          <ac:chgData name="Bob Ward" userId="6da7c2dd-8e2e-469f-a216-c384312e2a2d" providerId="ADAL" clId="{A55FED72-FD22-4FD5-83D4-D1B2F6C10D33}" dt="2019-10-27T19:39:33.204" v="5495" actId="478"/>
          <ac:spMkLst>
            <pc:docMk/>
            <pc:sldMk cId="1998862343" sldId="4759"/>
            <ac:spMk id="109" creationId="{6CCD9860-1866-4204-8E04-D89EF5055002}"/>
          </ac:spMkLst>
        </pc:spChg>
        <pc:spChg chg="del">
          <ac:chgData name="Bob Ward" userId="6da7c2dd-8e2e-469f-a216-c384312e2a2d" providerId="ADAL" clId="{A55FED72-FD22-4FD5-83D4-D1B2F6C10D33}" dt="2019-10-27T19:39:22.770" v="5493" actId="478"/>
          <ac:spMkLst>
            <pc:docMk/>
            <pc:sldMk cId="1998862343" sldId="4759"/>
            <ac:spMk id="135" creationId="{DC4DC094-453F-694E-87CC-1890F9B2CDF6}"/>
          </ac:spMkLst>
        </pc:spChg>
        <pc:spChg chg="del">
          <ac:chgData name="Bob Ward" userId="6da7c2dd-8e2e-469f-a216-c384312e2a2d" providerId="ADAL" clId="{A55FED72-FD22-4FD5-83D4-D1B2F6C10D33}" dt="2019-10-27T19:39:07.202" v="5490" actId="478"/>
          <ac:spMkLst>
            <pc:docMk/>
            <pc:sldMk cId="1998862343" sldId="4759"/>
            <ac:spMk id="272" creationId="{FF7107CB-0678-42A1-A749-9EA203F97C4B}"/>
          </ac:spMkLst>
        </pc:spChg>
        <pc:spChg chg="del">
          <ac:chgData name="Bob Ward" userId="6da7c2dd-8e2e-469f-a216-c384312e2a2d" providerId="ADAL" clId="{A55FED72-FD22-4FD5-83D4-D1B2F6C10D33}" dt="2019-10-27T19:39:00.245" v="5489" actId="478"/>
          <ac:spMkLst>
            <pc:docMk/>
            <pc:sldMk cId="1998862343" sldId="4759"/>
            <ac:spMk id="273" creationId="{95DBC3E4-4712-4FCF-A91D-6A16F0AB0862}"/>
          </ac:spMkLst>
        </pc:spChg>
        <pc:spChg chg="del">
          <ac:chgData name="Bob Ward" userId="6da7c2dd-8e2e-469f-a216-c384312e2a2d" providerId="ADAL" clId="{A55FED72-FD22-4FD5-83D4-D1B2F6C10D33}" dt="2019-10-27T19:39:00.245" v="5489" actId="478"/>
          <ac:spMkLst>
            <pc:docMk/>
            <pc:sldMk cId="1998862343" sldId="4759"/>
            <ac:spMk id="276" creationId="{C5830F07-4B3C-4E08-9975-A9F7FF6FA2A8}"/>
          </ac:spMkLst>
        </pc:spChg>
        <pc:spChg chg="del">
          <ac:chgData name="Bob Ward" userId="6da7c2dd-8e2e-469f-a216-c384312e2a2d" providerId="ADAL" clId="{A55FED72-FD22-4FD5-83D4-D1B2F6C10D33}" dt="2019-10-27T19:39:07.202" v="5490" actId="478"/>
          <ac:spMkLst>
            <pc:docMk/>
            <pc:sldMk cId="1998862343" sldId="4759"/>
            <ac:spMk id="277" creationId="{26730DD0-FB5C-4385-8F63-CF577B2B39A6}"/>
          </ac:spMkLst>
        </pc:spChg>
        <pc:spChg chg="del">
          <ac:chgData name="Bob Ward" userId="6da7c2dd-8e2e-469f-a216-c384312e2a2d" providerId="ADAL" clId="{A55FED72-FD22-4FD5-83D4-D1B2F6C10D33}" dt="2019-10-27T19:39:18.746" v="5492" actId="478"/>
          <ac:spMkLst>
            <pc:docMk/>
            <pc:sldMk cId="1998862343" sldId="4759"/>
            <ac:spMk id="332" creationId="{5555553C-0B66-8141-A97A-F8C3DAB84B06}"/>
          </ac:spMkLst>
        </pc:spChg>
        <pc:spChg chg="mod">
          <ac:chgData name="Bob Ward" userId="6da7c2dd-8e2e-469f-a216-c384312e2a2d" providerId="ADAL" clId="{A55FED72-FD22-4FD5-83D4-D1B2F6C10D33}" dt="2019-10-27T19:40:43.102" v="5507" actId="14100"/>
          <ac:spMkLst>
            <pc:docMk/>
            <pc:sldMk cId="1998862343" sldId="4759"/>
            <ac:spMk id="370" creationId="{83F84B8E-3B50-C547-8BBB-522B1D0BF60A}"/>
          </ac:spMkLst>
        </pc:spChg>
        <pc:grpChg chg="add del mod">
          <ac:chgData name="Bob Ward" userId="6da7c2dd-8e2e-469f-a216-c384312e2a2d" providerId="ADAL" clId="{A55FED72-FD22-4FD5-83D4-D1B2F6C10D33}" dt="2019-10-27T19:41:09.139" v="5508" actId="14100"/>
          <ac:grpSpMkLst>
            <pc:docMk/>
            <pc:sldMk cId="1998862343" sldId="4759"/>
            <ac:grpSpMk id="24" creationId="{C15504BB-55FB-6D44-9A40-CE8EC6D29A61}"/>
          </ac:grpSpMkLst>
        </pc:grpChg>
        <pc:grpChg chg="del">
          <ac:chgData name="Bob Ward" userId="6da7c2dd-8e2e-469f-a216-c384312e2a2d" providerId="ADAL" clId="{A55FED72-FD22-4FD5-83D4-D1B2F6C10D33}" dt="2019-10-27T19:39:55.306" v="5501" actId="478"/>
          <ac:grpSpMkLst>
            <pc:docMk/>
            <pc:sldMk cId="1998862343" sldId="4759"/>
            <ac:grpSpMk id="44" creationId="{C0B88CBD-5512-479C-B733-1723750AA82D}"/>
          </ac:grpSpMkLst>
        </pc:grpChg>
        <pc:grpChg chg="del">
          <ac:chgData name="Bob Ward" userId="6da7c2dd-8e2e-469f-a216-c384312e2a2d" providerId="ADAL" clId="{A55FED72-FD22-4FD5-83D4-D1B2F6C10D33}" dt="2019-10-27T19:39:22.770" v="5493" actId="478"/>
          <ac:grpSpMkLst>
            <pc:docMk/>
            <pc:sldMk cId="1998862343" sldId="4759"/>
            <ac:grpSpMk id="188" creationId="{40AABA38-6FF8-43EC-9D34-17DE86E3B3A4}"/>
          </ac:grpSpMkLst>
        </pc:grpChg>
        <pc:grpChg chg="del">
          <ac:chgData name="Bob Ward" userId="6da7c2dd-8e2e-469f-a216-c384312e2a2d" providerId="ADAL" clId="{A55FED72-FD22-4FD5-83D4-D1B2F6C10D33}" dt="2019-10-27T19:39:22.770" v="5493" actId="478"/>
          <ac:grpSpMkLst>
            <pc:docMk/>
            <pc:sldMk cId="1998862343" sldId="4759"/>
            <ac:grpSpMk id="189" creationId="{0A227153-E73A-4926-A182-605BDBAD1DF2}"/>
          </ac:grpSpMkLst>
        </pc:grpChg>
        <pc:grpChg chg="del">
          <ac:chgData name="Bob Ward" userId="6da7c2dd-8e2e-469f-a216-c384312e2a2d" providerId="ADAL" clId="{A55FED72-FD22-4FD5-83D4-D1B2F6C10D33}" dt="2019-10-27T19:39:22.770" v="5493" actId="478"/>
          <ac:grpSpMkLst>
            <pc:docMk/>
            <pc:sldMk cId="1998862343" sldId="4759"/>
            <ac:grpSpMk id="190" creationId="{E7B9E9F8-A42F-4986-B033-DE3FBE5454F9}"/>
          </ac:grpSpMkLst>
        </pc:grpChg>
        <pc:cxnChg chg="del">
          <ac:chgData name="Bob Ward" userId="6da7c2dd-8e2e-469f-a216-c384312e2a2d" providerId="ADAL" clId="{A55FED72-FD22-4FD5-83D4-D1B2F6C10D33}" dt="2019-10-27T19:39:22.770" v="5493" actId="478"/>
          <ac:cxnSpMkLst>
            <pc:docMk/>
            <pc:sldMk cId="1998862343" sldId="4759"/>
            <ac:cxnSpMk id="5" creationId="{D57AACCA-308C-7549-B252-302359591FD2}"/>
          </ac:cxnSpMkLst>
        </pc:cxnChg>
        <pc:cxnChg chg="del mod">
          <ac:chgData name="Bob Ward" userId="6da7c2dd-8e2e-469f-a216-c384312e2a2d" providerId="ADAL" clId="{A55FED72-FD22-4FD5-83D4-D1B2F6C10D33}" dt="2019-10-27T19:39:49.633" v="5500" actId="478"/>
          <ac:cxnSpMkLst>
            <pc:docMk/>
            <pc:sldMk cId="1998862343" sldId="4759"/>
            <ac:cxnSpMk id="19" creationId="{807B64FD-F960-4FA5-A75F-5304E5D4707A}"/>
          </ac:cxnSpMkLst>
        </pc:cxnChg>
        <pc:cxnChg chg="del mod">
          <ac:chgData name="Bob Ward" userId="6da7c2dd-8e2e-469f-a216-c384312e2a2d" providerId="ADAL" clId="{A55FED72-FD22-4FD5-83D4-D1B2F6C10D33}" dt="2019-10-27T19:39:22.770" v="5493" actId="478"/>
          <ac:cxnSpMkLst>
            <pc:docMk/>
            <pc:sldMk cId="1998862343" sldId="4759"/>
            <ac:cxnSpMk id="33" creationId="{49519957-4C27-40DB-919F-6521874F322F}"/>
          </ac:cxnSpMkLst>
        </pc:cxnChg>
        <pc:cxnChg chg="del">
          <ac:chgData name="Bob Ward" userId="6da7c2dd-8e2e-469f-a216-c384312e2a2d" providerId="ADAL" clId="{A55FED72-FD22-4FD5-83D4-D1B2F6C10D33}" dt="2019-10-27T19:39:26.037" v="5494" actId="478"/>
          <ac:cxnSpMkLst>
            <pc:docMk/>
            <pc:sldMk cId="1998862343" sldId="4759"/>
            <ac:cxnSpMk id="37" creationId="{672E99E8-03BF-4768-9763-5F93EB31AB24}"/>
          </ac:cxnSpMkLst>
        </pc:cxnChg>
        <pc:cxnChg chg="mod">
          <ac:chgData name="Bob Ward" userId="6da7c2dd-8e2e-469f-a216-c384312e2a2d" providerId="ADAL" clId="{A55FED72-FD22-4FD5-83D4-D1B2F6C10D33}" dt="2019-10-27T19:41:42.788" v="5512" actId="1076"/>
          <ac:cxnSpMkLst>
            <pc:docMk/>
            <pc:sldMk cId="1998862343" sldId="4759"/>
            <ac:cxnSpMk id="96" creationId="{6CEB0A68-D087-4504-9399-619F2179A7C3}"/>
          </ac:cxnSpMkLst>
        </pc:cxnChg>
        <pc:cxnChg chg="del mod">
          <ac:chgData name="Bob Ward" userId="6da7c2dd-8e2e-469f-a216-c384312e2a2d" providerId="ADAL" clId="{A55FED72-FD22-4FD5-83D4-D1B2F6C10D33}" dt="2019-10-27T19:40:35.286" v="5506" actId="478"/>
          <ac:cxnSpMkLst>
            <pc:docMk/>
            <pc:sldMk cId="1998862343" sldId="4759"/>
            <ac:cxnSpMk id="97" creationId="{5FC7D762-3331-4DC1-97CC-83F7C7E51128}"/>
          </ac:cxnSpMkLst>
        </pc:cxnChg>
        <pc:cxnChg chg="add del">
          <ac:chgData name="Bob Ward" userId="6da7c2dd-8e2e-469f-a216-c384312e2a2d" providerId="ADAL" clId="{A55FED72-FD22-4FD5-83D4-D1B2F6C10D33}" dt="2019-10-27T19:39:47.538" v="5499" actId="478"/>
          <ac:cxnSpMkLst>
            <pc:docMk/>
            <pc:sldMk cId="1998862343" sldId="4759"/>
            <ac:cxnSpMk id="99" creationId="{D0DC4403-4404-407A-88D9-45D6AE7E9087}"/>
          </ac:cxnSpMkLst>
        </pc:cxnChg>
        <pc:cxnChg chg="del">
          <ac:chgData name="Bob Ward" userId="6da7c2dd-8e2e-469f-a216-c384312e2a2d" providerId="ADAL" clId="{A55FED72-FD22-4FD5-83D4-D1B2F6C10D33}" dt="2019-10-27T19:39:44.406" v="5498" actId="478"/>
          <ac:cxnSpMkLst>
            <pc:docMk/>
            <pc:sldMk cId="1998862343" sldId="4759"/>
            <ac:cxnSpMk id="100" creationId="{C9C11F11-8615-4F63-8214-D4AE70CD3835}"/>
          </ac:cxnSpMkLst>
        </pc:cxnChg>
        <pc:cxnChg chg="del">
          <ac:chgData name="Bob Ward" userId="6da7c2dd-8e2e-469f-a216-c384312e2a2d" providerId="ADAL" clId="{A55FED72-FD22-4FD5-83D4-D1B2F6C10D33}" dt="2019-10-27T19:39:00.245" v="5489" actId="478"/>
          <ac:cxnSpMkLst>
            <pc:docMk/>
            <pc:sldMk cId="1998862343" sldId="4759"/>
            <ac:cxnSpMk id="274" creationId="{5347CF16-21CA-4CA2-830E-7531A18D1BFE}"/>
          </ac:cxnSpMkLst>
        </pc:cxnChg>
        <pc:cxnChg chg="del">
          <ac:chgData name="Bob Ward" userId="6da7c2dd-8e2e-469f-a216-c384312e2a2d" providerId="ADAL" clId="{A55FED72-FD22-4FD5-83D4-D1B2F6C10D33}" dt="2019-10-27T19:39:07.202" v="5490" actId="478"/>
          <ac:cxnSpMkLst>
            <pc:docMk/>
            <pc:sldMk cId="1998862343" sldId="4759"/>
            <ac:cxnSpMk id="275" creationId="{4E66F293-4286-4B56-8047-3248DB2AF19A}"/>
          </ac:cxnSpMkLst>
        </pc:cxnChg>
      </pc:sldChg>
      <pc:sldChg chg="del">
        <pc:chgData name="Bob Ward" userId="6da7c2dd-8e2e-469f-a216-c384312e2a2d" providerId="ADAL" clId="{A55FED72-FD22-4FD5-83D4-D1B2F6C10D33}" dt="2019-11-01T17:36:50.563" v="9620" actId="47"/>
        <pc:sldMkLst>
          <pc:docMk/>
          <pc:sldMk cId="2258680134" sldId="8357"/>
        </pc:sldMkLst>
      </pc:sldChg>
      <pc:sldChg chg="add del ord">
        <pc:chgData name="Bob Ward" userId="6da7c2dd-8e2e-469f-a216-c384312e2a2d" providerId="ADAL" clId="{A55FED72-FD22-4FD5-83D4-D1B2F6C10D33}" dt="2019-11-01T17:32:10.743" v="9570"/>
        <pc:sldMkLst>
          <pc:docMk/>
          <pc:sldMk cId="2957216948" sldId="8362"/>
        </pc:sldMkLst>
      </pc:sldChg>
      <pc:sldChg chg="add del">
        <pc:chgData name="Bob Ward" userId="6da7c2dd-8e2e-469f-a216-c384312e2a2d" providerId="ADAL" clId="{A55FED72-FD22-4FD5-83D4-D1B2F6C10D33}" dt="2019-11-01T22:21:03.008" v="9669"/>
        <pc:sldMkLst>
          <pc:docMk/>
          <pc:sldMk cId="876758119" sldId="8364"/>
        </pc:sldMkLst>
      </pc:sldChg>
      <pc:sldChg chg="del ord">
        <pc:chgData name="Bob Ward" userId="6da7c2dd-8e2e-469f-a216-c384312e2a2d" providerId="ADAL" clId="{A55FED72-FD22-4FD5-83D4-D1B2F6C10D33}" dt="2019-11-01T16:27:38.052" v="9547" actId="47"/>
        <pc:sldMkLst>
          <pc:docMk/>
          <pc:sldMk cId="3149997217" sldId="8368"/>
        </pc:sldMkLst>
      </pc:sldChg>
      <pc:sldChg chg="del ord">
        <pc:chgData name="Bob Ward" userId="6da7c2dd-8e2e-469f-a216-c384312e2a2d" providerId="ADAL" clId="{A55FED72-FD22-4FD5-83D4-D1B2F6C10D33}" dt="2019-11-01T17:36:54.141" v="9622" actId="47"/>
        <pc:sldMkLst>
          <pc:docMk/>
          <pc:sldMk cId="2703360516" sldId="8370"/>
        </pc:sldMkLst>
      </pc:sldChg>
      <pc:sldChg chg="addSp delSp modSp del">
        <pc:chgData name="Bob Ward" userId="6da7c2dd-8e2e-469f-a216-c384312e2a2d" providerId="ADAL" clId="{A55FED72-FD22-4FD5-83D4-D1B2F6C10D33}" dt="2019-10-21T18:14:12.905" v="545" actId="47"/>
        <pc:sldMkLst>
          <pc:docMk/>
          <pc:sldMk cId="1128700470" sldId="8371"/>
        </pc:sldMkLst>
        <pc:spChg chg="del">
          <ac:chgData name="Bob Ward" userId="6da7c2dd-8e2e-469f-a216-c384312e2a2d" providerId="ADAL" clId="{A55FED72-FD22-4FD5-83D4-D1B2F6C10D33}" dt="2019-10-21T18:05:39.810" v="19" actId="478"/>
          <ac:spMkLst>
            <pc:docMk/>
            <pc:sldMk cId="1128700470" sldId="8371"/>
            <ac:spMk id="3" creationId="{8786CE64-9D9D-4562-BAAE-C606621A822B}"/>
          </ac:spMkLst>
        </pc:spChg>
        <pc:spChg chg="mod">
          <ac:chgData name="Bob Ward" userId="6da7c2dd-8e2e-469f-a216-c384312e2a2d" providerId="ADAL" clId="{A55FED72-FD22-4FD5-83D4-D1B2F6C10D33}" dt="2019-10-21T18:08:33.657" v="97" actId="255"/>
          <ac:spMkLst>
            <pc:docMk/>
            <pc:sldMk cId="1128700470" sldId="8371"/>
            <ac:spMk id="4" creationId="{00000000-0000-0000-0000-000000000000}"/>
          </ac:spMkLst>
        </pc:spChg>
        <pc:spChg chg="add del mod">
          <ac:chgData name="Bob Ward" userId="6da7c2dd-8e2e-469f-a216-c384312e2a2d" providerId="ADAL" clId="{A55FED72-FD22-4FD5-83D4-D1B2F6C10D33}" dt="2019-10-21T18:05:42.645" v="20" actId="478"/>
          <ac:spMkLst>
            <pc:docMk/>
            <pc:sldMk cId="1128700470" sldId="8371"/>
            <ac:spMk id="5" creationId="{5649FDA2-1AB5-4141-90A1-57078C0CB63D}"/>
          </ac:spMkLst>
        </pc:spChg>
      </pc:sldChg>
      <pc:sldChg chg="modSp add del ord">
        <pc:chgData name="Bob Ward" userId="6da7c2dd-8e2e-469f-a216-c384312e2a2d" providerId="ADAL" clId="{A55FED72-FD22-4FD5-83D4-D1B2F6C10D33}" dt="2019-11-01T16:29:08.750" v="9553"/>
        <pc:sldMkLst>
          <pc:docMk/>
          <pc:sldMk cId="3737839103" sldId="8373"/>
        </pc:sldMkLst>
        <pc:spChg chg="mod">
          <ac:chgData name="Bob Ward" userId="6da7c2dd-8e2e-469f-a216-c384312e2a2d" providerId="ADAL" clId="{A55FED72-FD22-4FD5-83D4-D1B2F6C10D33}" dt="2019-10-31T17:11:36.201" v="5956" actId="20577"/>
          <ac:spMkLst>
            <pc:docMk/>
            <pc:sldMk cId="3737839103" sldId="8373"/>
            <ac:spMk id="6" creationId="{00000000-0000-0000-0000-000000000000}"/>
          </ac:spMkLst>
        </pc:spChg>
      </pc:sldChg>
      <pc:sldChg chg="del">
        <pc:chgData name="Bob Ward" userId="6da7c2dd-8e2e-469f-a216-c384312e2a2d" providerId="ADAL" clId="{A55FED72-FD22-4FD5-83D4-D1B2F6C10D33}" dt="2019-11-01T16:27:48.143" v="9548" actId="47"/>
        <pc:sldMkLst>
          <pc:docMk/>
          <pc:sldMk cId="4282932974" sldId="8374"/>
        </pc:sldMkLst>
      </pc:sldChg>
      <pc:sldChg chg="addSp delSp modSp add del">
        <pc:chgData name="Bob Ward" userId="6da7c2dd-8e2e-469f-a216-c384312e2a2d" providerId="ADAL" clId="{A55FED72-FD22-4FD5-83D4-D1B2F6C10D33}" dt="2019-11-01T17:35:21.259" v="9610" actId="47"/>
        <pc:sldMkLst>
          <pc:docMk/>
          <pc:sldMk cId="208482861" sldId="10870"/>
        </pc:sldMkLst>
        <pc:spChg chg="mod">
          <ac:chgData name="Bob Ward" userId="6da7c2dd-8e2e-469f-a216-c384312e2a2d" providerId="ADAL" clId="{A55FED72-FD22-4FD5-83D4-D1B2F6C10D33}" dt="2019-10-27T17:59:07.292" v="1354" actId="1076"/>
          <ac:spMkLst>
            <pc:docMk/>
            <pc:sldMk cId="208482861" sldId="10870"/>
            <ac:spMk id="2" creationId="{D53BB3F0-C6E8-4B45-BF0D-A821BECF14F2}"/>
          </ac:spMkLst>
        </pc:spChg>
        <pc:spChg chg="add del mod">
          <ac:chgData name="Bob Ward" userId="6da7c2dd-8e2e-469f-a216-c384312e2a2d" providerId="ADAL" clId="{A55FED72-FD22-4FD5-83D4-D1B2F6C10D33}" dt="2019-10-27T17:57:12.937" v="1252" actId="478"/>
          <ac:spMkLst>
            <pc:docMk/>
            <pc:sldMk cId="208482861" sldId="10870"/>
            <ac:spMk id="14" creationId="{41D487E2-7B9E-4FBF-BA33-7F47D38A8BD5}"/>
          </ac:spMkLst>
        </pc:spChg>
        <pc:spChg chg="mod">
          <ac:chgData name="Bob Ward" userId="6da7c2dd-8e2e-469f-a216-c384312e2a2d" providerId="ADAL" clId="{A55FED72-FD22-4FD5-83D4-D1B2F6C10D33}" dt="2019-10-27T17:56:18.875" v="1245" actId="1076"/>
          <ac:spMkLst>
            <pc:docMk/>
            <pc:sldMk cId="208482861" sldId="10870"/>
            <ac:spMk id="130" creationId="{7C46B434-30D1-4547-B4A6-CAF0CEB9F8A1}"/>
          </ac:spMkLst>
        </pc:spChg>
        <pc:spChg chg="del mod">
          <ac:chgData name="Bob Ward" userId="6da7c2dd-8e2e-469f-a216-c384312e2a2d" providerId="ADAL" clId="{A55FED72-FD22-4FD5-83D4-D1B2F6C10D33}" dt="2019-10-27T17:55:41.811" v="1241" actId="478"/>
          <ac:spMkLst>
            <pc:docMk/>
            <pc:sldMk cId="208482861" sldId="10870"/>
            <ac:spMk id="255" creationId="{0BBD927A-D7BE-1A47-B46A-C1C6DF81A889}"/>
          </ac:spMkLst>
        </pc:spChg>
        <pc:spChg chg="add mod">
          <ac:chgData name="Bob Ward" userId="6da7c2dd-8e2e-469f-a216-c384312e2a2d" providerId="ADAL" clId="{A55FED72-FD22-4FD5-83D4-D1B2F6C10D33}" dt="2019-10-27T17:57:19.417" v="1253" actId="208"/>
          <ac:spMkLst>
            <pc:docMk/>
            <pc:sldMk cId="208482861" sldId="10870"/>
            <ac:spMk id="272" creationId="{312FFE83-8C9C-427D-8263-536E79EF4895}"/>
          </ac:spMkLst>
        </pc:spChg>
        <pc:spChg chg="add mod">
          <ac:chgData name="Bob Ward" userId="6da7c2dd-8e2e-469f-a216-c384312e2a2d" providerId="ADAL" clId="{A55FED72-FD22-4FD5-83D4-D1B2F6C10D33}" dt="2019-10-27T17:58:03.357" v="1258" actId="1076"/>
          <ac:spMkLst>
            <pc:docMk/>
            <pc:sldMk cId="208482861" sldId="10870"/>
            <ac:spMk id="273" creationId="{A0F49736-AC0F-4F23-BAA8-C6580480FB41}"/>
          </ac:spMkLst>
        </pc:spChg>
        <pc:spChg chg="add mod">
          <ac:chgData name="Bob Ward" userId="6da7c2dd-8e2e-469f-a216-c384312e2a2d" providerId="ADAL" clId="{A55FED72-FD22-4FD5-83D4-D1B2F6C10D33}" dt="2019-10-27T17:58:03.357" v="1258" actId="1076"/>
          <ac:spMkLst>
            <pc:docMk/>
            <pc:sldMk cId="208482861" sldId="10870"/>
            <ac:spMk id="274" creationId="{AB157E62-FA60-4CD3-A32A-94F5F6B474C0}"/>
          </ac:spMkLst>
        </pc:spChg>
        <pc:spChg chg="add mod">
          <ac:chgData name="Bob Ward" userId="6da7c2dd-8e2e-469f-a216-c384312e2a2d" providerId="ADAL" clId="{A55FED72-FD22-4FD5-83D4-D1B2F6C10D33}" dt="2019-10-27T17:58:13.215" v="1260" actId="1076"/>
          <ac:spMkLst>
            <pc:docMk/>
            <pc:sldMk cId="208482861" sldId="10870"/>
            <ac:spMk id="275" creationId="{B6BA039F-3455-4BE7-BCEB-D2DF5FF30F76}"/>
          </ac:spMkLst>
        </pc:spChg>
        <pc:spChg chg="add mod">
          <ac:chgData name="Bob Ward" userId="6da7c2dd-8e2e-469f-a216-c384312e2a2d" providerId="ADAL" clId="{A55FED72-FD22-4FD5-83D4-D1B2F6C10D33}" dt="2019-10-27T17:58:13.215" v="1260" actId="1076"/>
          <ac:spMkLst>
            <pc:docMk/>
            <pc:sldMk cId="208482861" sldId="10870"/>
            <ac:spMk id="276" creationId="{4ECD839F-F90D-40E2-A605-9677AA26955D}"/>
          </ac:spMkLst>
        </pc:spChg>
        <pc:spChg chg="add mod">
          <ac:chgData name="Bob Ward" userId="6da7c2dd-8e2e-469f-a216-c384312e2a2d" providerId="ADAL" clId="{A55FED72-FD22-4FD5-83D4-D1B2F6C10D33}" dt="2019-10-27T17:58:26.062" v="1273" actId="20577"/>
          <ac:spMkLst>
            <pc:docMk/>
            <pc:sldMk cId="208482861" sldId="10870"/>
            <ac:spMk id="277" creationId="{39A013BE-6BFC-4A08-97DF-1F57C6D1A4CA}"/>
          </ac:spMkLst>
        </pc:spChg>
        <pc:spChg chg="add mod">
          <ac:chgData name="Bob Ward" userId="6da7c2dd-8e2e-469f-a216-c384312e2a2d" providerId="ADAL" clId="{A55FED72-FD22-4FD5-83D4-D1B2F6C10D33}" dt="2019-10-27T17:58:40.227" v="1287" actId="20577"/>
          <ac:spMkLst>
            <pc:docMk/>
            <pc:sldMk cId="208482861" sldId="10870"/>
            <ac:spMk id="278" creationId="{2B6EFC48-377D-410F-BFC7-2091FA9EE109}"/>
          </ac:spMkLst>
        </pc:spChg>
        <pc:grpChg chg="mod">
          <ac:chgData name="Bob Ward" userId="6da7c2dd-8e2e-469f-a216-c384312e2a2d" providerId="ADAL" clId="{A55FED72-FD22-4FD5-83D4-D1B2F6C10D33}" dt="2019-10-27T17:56:06.728" v="1243" actId="14100"/>
          <ac:grpSpMkLst>
            <pc:docMk/>
            <pc:sldMk cId="208482861" sldId="10870"/>
            <ac:grpSpMk id="24" creationId="{C15504BB-55FB-6D44-9A40-CE8EC6D29A61}"/>
          </ac:grpSpMkLst>
        </pc:grpChg>
        <pc:cxnChg chg="add mod">
          <ac:chgData name="Bob Ward" userId="6da7c2dd-8e2e-469f-a216-c384312e2a2d" providerId="ADAL" clId="{A55FED72-FD22-4FD5-83D4-D1B2F6C10D33}" dt="2019-10-27T17:57:41.019" v="1256" actId="693"/>
          <ac:cxnSpMkLst>
            <pc:docMk/>
            <pc:sldMk cId="208482861" sldId="10870"/>
            <ac:cxnSpMk id="17" creationId="{C217CD43-E14C-4432-BD19-2836739C5B5E}"/>
          </ac:cxnSpMkLst>
        </pc:cxnChg>
        <pc:cxnChg chg="mod">
          <ac:chgData name="Bob Ward" userId="6da7c2dd-8e2e-469f-a216-c384312e2a2d" providerId="ADAL" clId="{A55FED72-FD22-4FD5-83D4-D1B2F6C10D33}" dt="2019-10-27T17:56:18.875" v="1245" actId="1076"/>
          <ac:cxnSpMkLst>
            <pc:docMk/>
            <pc:sldMk cId="208482861" sldId="10870"/>
            <ac:cxnSpMk id="19" creationId="{807B64FD-F960-4FA5-A75F-5304E5D4707A}"/>
          </ac:cxnSpMkLst>
        </pc:cxnChg>
      </pc:sldChg>
      <pc:sldChg chg="del">
        <pc:chgData name="Bob Ward" userId="6da7c2dd-8e2e-469f-a216-c384312e2a2d" providerId="ADAL" clId="{A55FED72-FD22-4FD5-83D4-D1B2F6C10D33}" dt="2019-11-01T17:32:54.020" v="9571" actId="47"/>
        <pc:sldMkLst>
          <pc:docMk/>
          <pc:sldMk cId="1992173307" sldId="11053"/>
        </pc:sldMkLst>
      </pc:sldChg>
      <pc:sldChg chg="modSp">
        <pc:chgData name="Bob Ward" userId="6da7c2dd-8e2e-469f-a216-c384312e2a2d" providerId="ADAL" clId="{A55FED72-FD22-4FD5-83D4-D1B2F6C10D33}" dt="2019-11-03T17:24:34.756" v="10631" actId="14100"/>
        <pc:sldMkLst>
          <pc:docMk/>
          <pc:sldMk cId="1161454679" sldId="11064"/>
        </pc:sldMkLst>
        <pc:spChg chg="mod">
          <ac:chgData name="Bob Ward" userId="6da7c2dd-8e2e-469f-a216-c384312e2a2d" providerId="ADAL" clId="{A55FED72-FD22-4FD5-83D4-D1B2F6C10D33}" dt="2019-11-03T17:19:54.854" v="10588" actId="20577"/>
          <ac:spMkLst>
            <pc:docMk/>
            <pc:sldMk cId="1161454679" sldId="11064"/>
            <ac:spMk id="84" creationId="{FBF5AC61-8053-4CF2-8322-5A5351032DA9}"/>
          </ac:spMkLst>
        </pc:spChg>
        <pc:spChg chg="mod">
          <ac:chgData name="Bob Ward" userId="6da7c2dd-8e2e-469f-a216-c384312e2a2d" providerId="ADAL" clId="{A55FED72-FD22-4FD5-83D4-D1B2F6C10D33}" dt="2019-11-03T17:24:34.756" v="10631" actId="14100"/>
          <ac:spMkLst>
            <pc:docMk/>
            <pc:sldMk cId="1161454679" sldId="11064"/>
            <ac:spMk id="108" creationId="{516D1ACE-D0E0-496A-954E-A96784C96ACE}"/>
          </ac:spMkLst>
        </pc:spChg>
        <pc:spChg chg="mod">
          <ac:chgData name="Bob Ward" userId="6da7c2dd-8e2e-469f-a216-c384312e2a2d" providerId="ADAL" clId="{A55FED72-FD22-4FD5-83D4-D1B2F6C10D33}" dt="2019-11-03T17:20:41.532" v="10601" actId="20577"/>
          <ac:spMkLst>
            <pc:docMk/>
            <pc:sldMk cId="1161454679" sldId="11064"/>
            <ac:spMk id="181" creationId="{00000000-0000-0000-0000-000000000000}"/>
          </ac:spMkLst>
        </pc:spChg>
      </pc:sldChg>
      <pc:sldChg chg="add del ord">
        <pc:chgData name="Bob Ward" userId="6da7c2dd-8e2e-469f-a216-c384312e2a2d" providerId="ADAL" clId="{A55FED72-FD22-4FD5-83D4-D1B2F6C10D33}" dt="2019-11-01T16:29:08.750" v="9553"/>
        <pc:sldMkLst>
          <pc:docMk/>
          <pc:sldMk cId="1130077784" sldId="11071"/>
        </pc:sldMkLst>
      </pc:sldChg>
      <pc:sldChg chg="add del ord">
        <pc:chgData name="Bob Ward" userId="6da7c2dd-8e2e-469f-a216-c384312e2a2d" providerId="ADAL" clId="{A55FED72-FD22-4FD5-83D4-D1B2F6C10D33}" dt="2019-11-01T17:31:24.401" v="9562"/>
        <pc:sldMkLst>
          <pc:docMk/>
          <pc:sldMk cId="3369362549" sldId="11073"/>
        </pc:sldMkLst>
      </pc:sldChg>
      <pc:sldChg chg="addSp delSp add del">
        <pc:chgData name="Bob Ward" userId="6da7c2dd-8e2e-469f-a216-c384312e2a2d" providerId="ADAL" clId="{A55FED72-FD22-4FD5-83D4-D1B2F6C10D33}" dt="2019-11-01T17:35:36.317" v="9613"/>
        <pc:sldMkLst>
          <pc:docMk/>
          <pc:sldMk cId="115734756" sldId="11074"/>
        </pc:sldMkLst>
        <pc:spChg chg="add del">
          <ac:chgData name="Bob Ward" userId="6da7c2dd-8e2e-469f-a216-c384312e2a2d" providerId="ADAL" clId="{A55FED72-FD22-4FD5-83D4-D1B2F6C10D33}" dt="2019-10-27T17:55:24.001" v="1238"/>
          <ac:spMkLst>
            <pc:docMk/>
            <pc:sldMk cId="115734756" sldId="11074"/>
            <ac:spMk id="198" creationId="{C421A726-105E-45CB-9D81-02341D951CA7}"/>
          </ac:spMkLst>
        </pc:spChg>
      </pc:sldChg>
      <pc:sldChg chg="add del ord">
        <pc:chgData name="Bob Ward" userId="6da7c2dd-8e2e-469f-a216-c384312e2a2d" providerId="ADAL" clId="{A55FED72-FD22-4FD5-83D4-D1B2F6C10D33}" dt="2019-11-01T17:31:24.401" v="9562"/>
        <pc:sldMkLst>
          <pc:docMk/>
          <pc:sldMk cId="1972864451" sldId="11075"/>
        </pc:sldMkLst>
      </pc:sldChg>
      <pc:sldChg chg="addSp delSp modSp add ord">
        <pc:chgData name="Bob Ward" userId="6da7c2dd-8e2e-469f-a216-c384312e2a2d" providerId="ADAL" clId="{A55FED72-FD22-4FD5-83D4-D1B2F6C10D33}" dt="2019-10-21T18:25:27.841" v="703"/>
        <pc:sldMkLst>
          <pc:docMk/>
          <pc:sldMk cId="1341886020" sldId="11076"/>
        </pc:sldMkLst>
        <pc:spChg chg="mod">
          <ac:chgData name="Bob Ward" userId="6da7c2dd-8e2e-469f-a216-c384312e2a2d" providerId="ADAL" clId="{A55FED72-FD22-4FD5-83D4-D1B2F6C10D33}" dt="2019-10-21T18:08:05.498" v="66" actId="20577"/>
          <ac:spMkLst>
            <pc:docMk/>
            <pc:sldMk cId="1341886020" sldId="11076"/>
            <ac:spMk id="2" creationId="{1932AB07-B69F-40D9-9334-269D58E4600D}"/>
          </ac:spMkLst>
        </pc:spChg>
        <pc:spChg chg="del mod">
          <ac:chgData name="Bob Ward" userId="6da7c2dd-8e2e-469f-a216-c384312e2a2d" providerId="ADAL" clId="{A55FED72-FD22-4FD5-83D4-D1B2F6C10D33}" dt="2019-10-21T18:11:21.983" v="340" actId="12084"/>
          <ac:spMkLst>
            <pc:docMk/>
            <pc:sldMk cId="1341886020" sldId="11076"/>
            <ac:spMk id="3" creationId="{EF13C1D9-0601-453B-A0D8-D1A5D1BD35ED}"/>
          </ac:spMkLst>
        </pc:spChg>
        <pc:graphicFrameChg chg="add mod">
          <ac:chgData name="Bob Ward" userId="6da7c2dd-8e2e-469f-a216-c384312e2a2d" providerId="ADAL" clId="{A55FED72-FD22-4FD5-83D4-D1B2F6C10D33}" dt="2019-10-21T18:20:14.053" v="659" actId="20577"/>
          <ac:graphicFrameMkLst>
            <pc:docMk/>
            <pc:sldMk cId="1341886020" sldId="11076"/>
            <ac:graphicFrameMk id="4" creationId="{9577B4AA-A42F-48AF-896D-9FB3D98FD577}"/>
          </ac:graphicFrameMkLst>
        </pc:graphicFrameChg>
      </pc:sldChg>
      <pc:sldChg chg="modSp add ord">
        <pc:chgData name="Bob Ward" userId="6da7c2dd-8e2e-469f-a216-c384312e2a2d" providerId="ADAL" clId="{A55FED72-FD22-4FD5-83D4-D1B2F6C10D33}" dt="2019-10-21T18:16:58.330" v="627" actId="14100"/>
        <pc:sldMkLst>
          <pc:docMk/>
          <pc:sldMk cId="987695106" sldId="11077"/>
        </pc:sldMkLst>
        <pc:spChg chg="mod">
          <ac:chgData name="Bob Ward" userId="6da7c2dd-8e2e-469f-a216-c384312e2a2d" providerId="ADAL" clId="{A55FED72-FD22-4FD5-83D4-D1B2F6C10D33}" dt="2019-10-21T18:16:58.330" v="627" actId="14100"/>
          <ac:spMkLst>
            <pc:docMk/>
            <pc:sldMk cId="987695106" sldId="11077"/>
            <ac:spMk id="4" creationId="{1584507D-220A-4798-8C39-1BDF7C705640}"/>
          </ac:spMkLst>
        </pc:spChg>
      </pc:sldChg>
      <pc:sldChg chg="addSp delSp modSp add ord modAnim modNotesTx">
        <pc:chgData name="Bob Ward" userId="6da7c2dd-8e2e-469f-a216-c384312e2a2d" providerId="ADAL" clId="{A55FED72-FD22-4FD5-83D4-D1B2F6C10D33}" dt="2019-11-03T17:13:19.587" v="10559" actId="6549"/>
        <pc:sldMkLst>
          <pc:docMk/>
          <pc:sldMk cId="4096120262" sldId="11078"/>
        </pc:sldMkLst>
        <pc:spChg chg="mod">
          <ac:chgData name="Bob Ward" userId="6da7c2dd-8e2e-469f-a216-c384312e2a2d" providerId="ADAL" clId="{A55FED72-FD22-4FD5-83D4-D1B2F6C10D33}" dt="2019-10-21T18:18:13.086" v="650" actId="20577"/>
          <ac:spMkLst>
            <pc:docMk/>
            <pc:sldMk cId="4096120262" sldId="11078"/>
            <ac:spMk id="4" creationId="{1584507D-220A-4798-8C39-1BDF7C705640}"/>
          </ac:spMkLst>
        </pc:spChg>
        <pc:spChg chg="del">
          <ac:chgData name="Bob Ward" userId="6da7c2dd-8e2e-469f-a216-c384312e2a2d" providerId="ADAL" clId="{A55FED72-FD22-4FD5-83D4-D1B2F6C10D33}" dt="2019-11-03T16:59:30.390" v="10414" actId="478"/>
          <ac:spMkLst>
            <pc:docMk/>
            <pc:sldMk cId="4096120262" sldId="11078"/>
            <ac:spMk id="5" creationId="{EFFED51B-ACF7-4CDE-9261-8628C86C80CE}"/>
          </ac:spMkLst>
        </pc:spChg>
        <pc:spChg chg="del">
          <ac:chgData name="Bob Ward" userId="6da7c2dd-8e2e-469f-a216-c384312e2a2d" providerId="ADAL" clId="{A55FED72-FD22-4FD5-83D4-D1B2F6C10D33}" dt="2019-11-03T16:59:23.296" v="10413" actId="478"/>
          <ac:spMkLst>
            <pc:docMk/>
            <pc:sldMk cId="4096120262" sldId="11078"/>
            <ac:spMk id="6" creationId="{C3367752-2CF6-45DA-B969-AAD58BD716AD}"/>
          </ac:spMkLst>
        </pc:spChg>
        <pc:spChg chg="add del">
          <ac:chgData name="Bob Ward" userId="6da7c2dd-8e2e-469f-a216-c384312e2a2d" providerId="ADAL" clId="{A55FED72-FD22-4FD5-83D4-D1B2F6C10D33}" dt="2019-11-03T17:11:26.462" v="10539"/>
          <ac:spMkLst>
            <pc:docMk/>
            <pc:sldMk cId="4096120262" sldId="11078"/>
            <ac:spMk id="27" creationId="{8CC3385C-A051-4FDD-AC54-2C4C6B2C8809}"/>
          </ac:spMkLst>
        </pc:spChg>
        <pc:spChg chg="add del">
          <ac:chgData name="Bob Ward" userId="6da7c2dd-8e2e-469f-a216-c384312e2a2d" providerId="ADAL" clId="{A55FED72-FD22-4FD5-83D4-D1B2F6C10D33}" dt="2019-11-03T17:11:26.462" v="10539"/>
          <ac:spMkLst>
            <pc:docMk/>
            <pc:sldMk cId="4096120262" sldId="11078"/>
            <ac:spMk id="28" creationId="{0DC6C796-8B8A-4252-9291-D72121874615}"/>
          </ac:spMkLst>
        </pc:spChg>
        <pc:spChg chg="add del mod">
          <ac:chgData name="Bob Ward" userId="6da7c2dd-8e2e-469f-a216-c384312e2a2d" providerId="ADAL" clId="{A55FED72-FD22-4FD5-83D4-D1B2F6C10D33}" dt="2019-11-03T17:11:42.205" v="10542"/>
          <ac:spMkLst>
            <pc:docMk/>
            <pc:sldMk cId="4096120262" sldId="11078"/>
            <ac:spMk id="29" creationId="{665BA3ED-91DE-4FE4-BA76-60C092101543}"/>
          </ac:spMkLst>
        </pc:spChg>
        <pc:spChg chg="add del mod">
          <ac:chgData name="Bob Ward" userId="6da7c2dd-8e2e-469f-a216-c384312e2a2d" providerId="ADAL" clId="{A55FED72-FD22-4FD5-83D4-D1B2F6C10D33}" dt="2019-11-03T17:11:42.205" v="10542"/>
          <ac:spMkLst>
            <pc:docMk/>
            <pc:sldMk cId="4096120262" sldId="11078"/>
            <ac:spMk id="30" creationId="{41C6B9B4-583B-467A-9946-71FD18268224}"/>
          </ac:spMkLst>
        </pc:spChg>
        <pc:spChg chg="add mod">
          <ac:chgData name="Bob Ward" userId="6da7c2dd-8e2e-469f-a216-c384312e2a2d" providerId="ADAL" clId="{A55FED72-FD22-4FD5-83D4-D1B2F6C10D33}" dt="2019-11-03T17:13:11.128" v="10558" actId="1076"/>
          <ac:spMkLst>
            <pc:docMk/>
            <pc:sldMk cId="4096120262" sldId="11078"/>
            <ac:spMk id="31" creationId="{693C0601-91C3-4870-B49C-2B7172221B37}"/>
          </ac:spMkLst>
        </pc:spChg>
        <pc:spChg chg="add del mod">
          <ac:chgData name="Bob Ward" userId="6da7c2dd-8e2e-469f-a216-c384312e2a2d" providerId="ADAL" clId="{A55FED72-FD22-4FD5-83D4-D1B2F6C10D33}" dt="2019-11-03T17:12:09.228" v="10547" actId="478"/>
          <ac:spMkLst>
            <pc:docMk/>
            <pc:sldMk cId="4096120262" sldId="11078"/>
            <ac:spMk id="32" creationId="{B1288FE2-C2E1-4EA1-B894-41CFF8851B9E}"/>
          </ac:spMkLst>
        </pc:spChg>
        <pc:spChg chg="mod">
          <ac:chgData name="Bob Ward" userId="6da7c2dd-8e2e-469f-a216-c384312e2a2d" providerId="ADAL" clId="{A55FED72-FD22-4FD5-83D4-D1B2F6C10D33}" dt="2019-11-03T17:13:01.773" v="10553" actId="208"/>
          <ac:spMkLst>
            <pc:docMk/>
            <pc:sldMk cId="4096120262" sldId="11078"/>
            <ac:spMk id="34" creationId="{D4BB67F4-1200-4B41-8811-ACC1030A482F}"/>
          </ac:spMkLst>
        </pc:spChg>
        <pc:spChg chg="mod">
          <ac:chgData name="Bob Ward" userId="6da7c2dd-8e2e-469f-a216-c384312e2a2d" providerId="ADAL" clId="{A55FED72-FD22-4FD5-83D4-D1B2F6C10D33}" dt="2019-11-03T17:13:01.773" v="10553" actId="208"/>
          <ac:spMkLst>
            <pc:docMk/>
            <pc:sldMk cId="4096120262" sldId="11078"/>
            <ac:spMk id="35" creationId="{D6C2D39F-F1DF-4206-BD6F-8014A67417FA}"/>
          </ac:spMkLst>
        </pc:spChg>
        <pc:spChg chg="mod">
          <ac:chgData name="Bob Ward" userId="6da7c2dd-8e2e-469f-a216-c384312e2a2d" providerId="ADAL" clId="{A55FED72-FD22-4FD5-83D4-D1B2F6C10D33}" dt="2019-11-03T17:13:01.773" v="10553" actId="208"/>
          <ac:spMkLst>
            <pc:docMk/>
            <pc:sldMk cId="4096120262" sldId="11078"/>
            <ac:spMk id="36" creationId="{4EC15B6D-9406-46E4-98CC-6B91BED513BA}"/>
          </ac:spMkLst>
        </pc:spChg>
        <pc:spChg chg="mod">
          <ac:chgData name="Bob Ward" userId="6da7c2dd-8e2e-469f-a216-c384312e2a2d" providerId="ADAL" clId="{A55FED72-FD22-4FD5-83D4-D1B2F6C10D33}" dt="2019-11-03T17:13:01.773" v="10553" actId="208"/>
          <ac:spMkLst>
            <pc:docMk/>
            <pc:sldMk cId="4096120262" sldId="11078"/>
            <ac:spMk id="37" creationId="{A853C6E9-EDDC-464D-A8AA-68970C7E8C4A}"/>
          </ac:spMkLst>
        </pc:spChg>
        <pc:spChg chg="mod">
          <ac:chgData name="Bob Ward" userId="6da7c2dd-8e2e-469f-a216-c384312e2a2d" providerId="ADAL" clId="{A55FED72-FD22-4FD5-83D4-D1B2F6C10D33}" dt="2019-11-03T17:13:01.773" v="10553" actId="208"/>
          <ac:spMkLst>
            <pc:docMk/>
            <pc:sldMk cId="4096120262" sldId="11078"/>
            <ac:spMk id="38" creationId="{550F0AED-A451-466A-892B-913B5E95E670}"/>
          </ac:spMkLst>
        </pc:spChg>
        <pc:spChg chg="mod">
          <ac:chgData name="Bob Ward" userId="6da7c2dd-8e2e-469f-a216-c384312e2a2d" providerId="ADAL" clId="{A55FED72-FD22-4FD5-83D4-D1B2F6C10D33}" dt="2019-11-03T17:13:01.773" v="10553" actId="208"/>
          <ac:spMkLst>
            <pc:docMk/>
            <pc:sldMk cId="4096120262" sldId="11078"/>
            <ac:spMk id="39" creationId="{138148CC-EA96-4C2D-A47E-A0EB50EE2EBA}"/>
          </ac:spMkLst>
        </pc:spChg>
        <pc:spChg chg="mod">
          <ac:chgData name="Bob Ward" userId="6da7c2dd-8e2e-469f-a216-c384312e2a2d" providerId="ADAL" clId="{A55FED72-FD22-4FD5-83D4-D1B2F6C10D33}" dt="2019-11-03T17:13:01.773" v="10553" actId="208"/>
          <ac:spMkLst>
            <pc:docMk/>
            <pc:sldMk cId="4096120262" sldId="11078"/>
            <ac:spMk id="40" creationId="{5CE90957-1DA4-4706-A577-B49152C95A44}"/>
          </ac:spMkLst>
        </pc:spChg>
        <pc:spChg chg="mod">
          <ac:chgData name="Bob Ward" userId="6da7c2dd-8e2e-469f-a216-c384312e2a2d" providerId="ADAL" clId="{A55FED72-FD22-4FD5-83D4-D1B2F6C10D33}" dt="2019-11-03T17:13:01.773" v="10553" actId="208"/>
          <ac:spMkLst>
            <pc:docMk/>
            <pc:sldMk cId="4096120262" sldId="11078"/>
            <ac:spMk id="41" creationId="{2FFA2BD6-BA30-4726-870B-56652AFCE24D}"/>
          </ac:spMkLst>
        </pc:spChg>
        <pc:spChg chg="mod">
          <ac:chgData name="Bob Ward" userId="6da7c2dd-8e2e-469f-a216-c384312e2a2d" providerId="ADAL" clId="{A55FED72-FD22-4FD5-83D4-D1B2F6C10D33}" dt="2019-11-03T17:13:01.773" v="10553" actId="208"/>
          <ac:spMkLst>
            <pc:docMk/>
            <pc:sldMk cId="4096120262" sldId="11078"/>
            <ac:spMk id="42" creationId="{9526D8A1-97FD-47DE-B1F4-8C0CD1E4014D}"/>
          </ac:spMkLst>
        </pc:spChg>
        <pc:grpChg chg="add del mod">
          <ac:chgData name="Bob Ward" userId="6da7c2dd-8e2e-469f-a216-c384312e2a2d" providerId="ADAL" clId="{A55FED72-FD22-4FD5-83D4-D1B2F6C10D33}" dt="2019-11-03T16:59:41.151" v="10418" actId="21"/>
          <ac:grpSpMkLst>
            <pc:docMk/>
            <pc:sldMk cId="4096120262" sldId="11078"/>
            <ac:grpSpMk id="3" creationId="{814C412C-AB29-4112-A21C-A3D414B88457}"/>
          </ac:grpSpMkLst>
        </pc:grpChg>
        <pc:grpChg chg="mod">
          <ac:chgData name="Bob Ward" userId="6da7c2dd-8e2e-469f-a216-c384312e2a2d" providerId="ADAL" clId="{A55FED72-FD22-4FD5-83D4-D1B2F6C10D33}" dt="2019-11-03T16:59:40.083" v="10417" actId="1076"/>
          <ac:grpSpMkLst>
            <pc:docMk/>
            <pc:sldMk cId="4096120262" sldId="11078"/>
            <ac:grpSpMk id="7" creationId="{5F502869-ACA2-4BAB-8790-E98AE6413646}"/>
          </ac:grpSpMkLst>
        </pc:grpChg>
        <pc:grpChg chg="mod">
          <ac:chgData name="Bob Ward" userId="6da7c2dd-8e2e-469f-a216-c384312e2a2d" providerId="ADAL" clId="{A55FED72-FD22-4FD5-83D4-D1B2F6C10D33}" dt="2019-11-03T16:59:40.083" v="10417" actId="1076"/>
          <ac:grpSpMkLst>
            <pc:docMk/>
            <pc:sldMk cId="4096120262" sldId="11078"/>
            <ac:grpSpMk id="13" creationId="{345F42D1-5BD3-406D-A5B2-4A7FF70BF93F}"/>
          </ac:grpSpMkLst>
        </pc:grpChg>
        <pc:grpChg chg="add mod">
          <ac:chgData name="Bob Ward" userId="6da7c2dd-8e2e-469f-a216-c384312e2a2d" providerId="ADAL" clId="{A55FED72-FD22-4FD5-83D4-D1B2F6C10D33}" dt="2019-11-03T17:13:07.302" v="10556" actId="1076"/>
          <ac:grpSpMkLst>
            <pc:docMk/>
            <pc:sldMk cId="4096120262" sldId="11078"/>
            <ac:grpSpMk id="33" creationId="{3E933719-4ED0-4A7F-B353-57C6E103B413}"/>
          </ac:grpSpMkLst>
        </pc:grpChg>
      </pc:sldChg>
      <pc:sldChg chg="addSp modSp add ord modAnim">
        <pc:chgData name="Bob Ward" userId="6da7c2dd-8e2e-469f-a216-c384312e2a2d" providerId="ADAL" clId="{A55FED72-FD22-4FD5-83D4-D1B2F6C10D33}" dt="2019-11-03T17:00:14.208" v="10422" actId="207"/>
        <pc:sldMkLst>
          <pc:docMk/>
          <pc:sldMk cId="1202844078" sldId="11079"/>
        </pc:sldMkLst>
        <pc:spChg chg="mod">
          <ac:chgData name="Bob Ward" userId="6da7c2dd-8e2e-469f-a216-c384312e2a2d" providerId="ADAL" clId="{A55FED72-FD22-4FD5-83D4-D1B2F6C10D33}" dt="2019-10-21T18:20:28.043" v="679" actId="20577"/>
          <ac:spMkLst>
            <pc:docMk/>
            <pc:sldMk cId="1202844078" sldId="11079"/>
            <ac:spMk id="4" creationId="{1584507D-220A-4798-8C39-1BDF7C705640}"/>
          </ac:spMkLst>
        </pc:spChg>
        <pc:spChg chg="mod">
          <ac:chgData name="Bob Ward" userId="6da7c2dd-8e2e-469f-a216-c384312e2a2d" providerId="ADAL" clId="{A55FED72-FD22-4FD5-83D4-D1B2F6C10D33}" dt="2019-11-03T17:00:06.147" v="10421" actId="207"/>
          <ac:spMkLst>
            <pc:docMk/>
            <pc:sldMk cId="1202844078" sldId="11079"/>
            <ac:spMk id="13" creationId="{B88A2127-81EC-4E15-9CB5-64D63CD5D0F6}"/>
          </ac:spMkLst>
        </pc:spChg>
        <pc:grpChg chg="add mod">
          <ac:chgData name="Bob Ward" userId="6da7c2dd-8e2e-469f-a216-c384312e2a2d" providerId="ADAL" clId="{A55FED72-FD22-4FD5-83D4-D1B2F6C10D33}" dt="2019-11-03T16:59:45.455" v="10420" actId="1076"/>
          <ac:grpSpMkLst>
            <pc:docMk/>
            <pc:sldMk cId="1202844078" sldId="11079"/>
            <ac:grpSpMk id="3" creationId="{8B210E3C-47A6-4482-942C-B628C1D8575F}"/>
          </ac:grpSpMkLst>
        </pc:grpChg>
        <pc:grpChg chg="mod">
          <ac:chgData name="Bob Ward" userId="6da7c2dd-8e2e-469f-a216-c384312e2a2d" providerId="ADAL" clId="{A55FED72-FD22-4FD5-83D4-D1B2F6C10D33}" dt="2019-11-03T16:59:45.455" v="10420" actId="1076"/>
          <ac:grpSpMkLst>
            <pc:docMk/>
            <pc:sldMk cId="1202844078" sldId="11079"/>
            <ac:grpSpMk id="5" creationId="{55BD3F5E-91CA-41FF-ABE4-71526FF98E1A}"/>
          </ac:grpSpMkLst>
        </pc:grpChg>
        <pc:grpChg chg="mod">
          <ac:chgData name="Bob Ward" userId="6da7c2dd-8e2e-469f-a216-c384312e2a2d" providerId="ADAL" clId="{A55FED72-FD22-4FD5-83D4-D1B2F6C10D33}" dt="2019-11-03T16:59:45.455" v="10420" actId="1076"/>
          <ac:grpSpMkLst>
            <pc:docMk/>
            <pc:sldMk cId="1202844078" sldId="11079"/>
            <ac:grpSpMk id="11" creationId="{F77D685F-6A19-49BC-A85C-3E1405FE94D3}"/>
          </ac:grpSpMkLst>
        </pc:grpChg>
        <pc:picChg chg="mod">
          <ac:chgData name="Bob Ward" userId="6da7c2dd-8e2e-469f-a216-c384312e2a2d" providerId="ADAL" clId="{A55FED72-FD22-4FD5-83D4-D1B2F6C10D33}" dt="2019-11-03T17:00:14.208" v="10422" actId="207"/>
          <ac:picMkLst>
            <pc:docMk/>
            <pc:sldMk cId="1202844078" sldId="11079"/>
            <ac:picMk id="6" creationId="{82CD1E93-0FC6-407D-89D0-AFE81286BCB9}"/>
          </ac:picMkLst>
        </pc:picChg>
      </pc:sldChg>
      <pc:sldChg chg="add del">
        <pc:chgData name="Bob Ward" userId="6da7c2dd-8e2e-469f-a216-c384312e2a2d" providerId="ADAL" clId="{A55FED72-FD22-4FD5-83D4-D1B2F6C10D33}" dt="2019-10-21T18:24:21.531" v="697"/>
        <pc:sldMkLst>
          <pc:docMk/>
          <pc:sldMk cId="2826898784" sldId="11080"/>
        </pc:sldMkLst>
      </pc:sldChg>
      <pc:sldChg chg="addSp delSp modSp">
        <pc:chgData name="Bob Ward" userId="6da7c2dd-8e2e-469f-a216-c384312e2a2d" providerId="ADAL" clId="{A55FED72-FD22-4FD5-83D4-D1B2F6C10D33}" dt="2019-11-03T16:59:15.773" v="10412"/>
        <pc:sldMkLst>
          <pc:docMk/>
          <pc:sldMk cId="1245565477" sldId="11086"/>
        </pc:sldMkLst>
        <pc:spChg chg="mod">
          <ac:chgData name="Bob Ward" userId="6da7c2dd-8e2e-469f-a216-c384312e2a2d" providerId="ADAL" clId="{A55FED72-FD22-4FD5-83D4-D1B2F6C10D33}" dt="2019-11-03T16:58:07.055" v="10409" actId="1076"/>
          <ac:spMkLst>
            <pc:docMk/>
            <pc:sldMk cId="1245565477" sldId="11086"/>
            <ac:spMk id="4" creationId="{1584507D-220A-4798-8C39-1BDF7C705640}"/>
          </ac:spMkLst>
        </pc:spChg>
        <pc:spChg chg="add del">
          <ac:chgData name="Bob Ward" userId="6da7c2dd-8e2e-469f-a216-c384312e2a2d" providerId="ADAL" clId="{A55FED72-FD22-4FD5-83D4-D1B2F6C10D33}" dt="2019-11-03T16:56:09.925" v="10382"/>
          <ac:spMkLst>
            <pc:docMk/>
            <pc:sldMk cId="1245565477" sldId="11086"/>
            <ac:spMk id="10" creationId="{0F533EA0-F5D4-4E74-9F97-49611A97CD96}"/>
          </ac:spMkLst>
        </pc:spChg>
        <pc:spChg chg="add mod">
          <ac:chgData name="Bob Ward" userId="6da7c2dd-8e2e-469f-a216-c384312e2a2d" providerId="ADAL" clId="{A55FED72-FD22-4FD5-83D4-D1B2F6C10D33}" dt="2019-11-03T16:59:00.633" v="10410" actId="207"/>
          <ac:spMkLst>
            <pc:docMk/>
            <pc:sldMk cId="1245565477" sldId="11086"/>
            <ac:spMk id="17" creationId="{A66AD7E8-0215-4C6B-95E2-CF436BA317F4}"/>
          </ac:spMkLst>
        </pc:spChg>
        <pc:grpChg chg="add del">
          <ac:chgData name="Bob Ward" userId="6da7c2dd-8e2e-469f-a216-c384312e2a2d" providerId="ADAL" clId="{A55FED72-FD22-4FD5-83D4-D1B2F6C10D33}" dt="2019-11-03T16:56:09.925" v="10382"/>
          <ac:grpSpMkLst>
            <pc:docMk/>
            <pc:sldMk cId="1245565477" sldId="11086"/>
            <ac:grpSpMk id="3" creationId="{36F39952-7188-480F-B7C6-52B8FB8DD2AF}"/>
          </ac:grpSpMkLst>
        </pc:grpChg>
        <pc:grpChg chg="add del">
          <ac:chgData name="Bob Ward" userId="6da7c2dd-8e2e-469f-a216-c384312e2a2d" providerId="ADAL" clId="{A55FED72-FD22-4FD5-83D4-D1B2F6C10D33}" dt="2019-11-03T16:56:09.925" v="10382"/>
          <ac:grpSpMkLst>
            <pc:docMk/>
            <pc:sldMk cId="1245565477" sldId="11086"/>
            <ac:grpSpMk id="7" creationId="{418B0265-ECF6-4550-A3BF-80481808A08A}"/>
          </ac:grpSpMkLst>
        </pc:grpChg>
        <pc:grpChg chg="add mod">
          <ac:chgData name="Bob Ward" userId="6da7c2dd-8e2e-469f-a216-c384312e2a2d" providerId="ADAL" clId="{A55FED72-FD22-4FD5-83D4-D1B2F6C10D33}" dt="2019-11-03T16:59:11.313" v="10411" actId="207"/>
          <ac:grpSpMkLst>
            <pc:docMk/>
            <pc:sldMk cId="1245565477" sldId="11086"/>
            <ac:grpSpMk id="11" creationId="{30A8D037-4AA6-4E21-B148-6E4238684A4D}"/>
          </ac:grpSpMkLst>
        </pc:grpChg>
        <pc:grpChg chg="add mod">
          <ac:chgData name="Bob Ward" userId="6da7c2dd-8e2e-469f-a216-c384312e2a2d" providerId="ADAL" clId="{A55FED72-FD22-4FD5-83D4-D1B2F6C10D33}" dt="2019-11-03T16:59:15.773" v="10412"/>
          <ac:grpSpMkLst>
            <pc:docMk/>
            <pc:sldMk cId="1245565477" sldId="11086"/>
            <ac:grpSpMk id="14" creationId="{DE4FE3F0-47BB-4EC1-A132-EECC8A3D7B6A}"/>
          </ac:grpSpMkLst>
        </pc:grpChg>
        <pc:picChg chg="mod">
          <ac:chgData name="Bob Ward" userId="6da7c2dd-8e2e-469f-a216-c384312e2a2d" providerId="ADAL" clId="{A55FED72-FD22-4FD5-83D4-D1B2F6C10D33}" dt="2019-11-03T16:56:52.292" v="10395" actId="14100"/>
          <ac:picMkLst>
            <pc:docMk/>
            <pc:sldMk cId="1245565477" sldId="11086"/>
            <ac:picMk id="16" creationId="{6B9AA542-301E-4763-B6A0-247EC141885C}"/>
          </ac:picMkLst>
        </pc:picChg>
      </pc:sldChg>
      <pc:sldChg chg="modSp">
        <pc:chgData name="Bob Ward" userId="6da7c2dd-8e2e-469f-a216-c384312e2a2d" providerId="ADAL" clId="{A55FED72-FD22-4FD5-83D4-D1B2F6C10D33}" dt="2019-11-03T17:10:56.058" v="10537" actId="1076"/>
        <pc:sldMkLst>
          <pc:docMk/>
          <pc:sldMk cId="3193305549" sldId="11087"/>
        </pc:sldMkLst>
        <pc:spChg chg="mod">
          <ac:chgData name="Bob Ward" userId="6da7c2dd-8e2e-469f-a216-c384312e2a2d" providerId="ADAL" clId="{A55FED72-FD22-4FD5-83D4-D1B2F6C10D33}" dt="2019-11-03T17:10:53.736" v="10536" actId="1076"/>
          <ac:spMkLst>
            <pc:docMk/>
            <pc:sldMk cId="3193305549" sldId="11087"/>
            <ac:spMk id="13" creationId="{D12CE17C-291C-4912-A2B7-2106E7FB01F9}"/>
          </ac:spMkLst>
        </pc:spChg>
        <pc:grpChg chg="mod">
          <ac:chgData name="Bob Ward" userId="6da7c2dd-8e2e-469f-a216-c384312e2a2d" providerId="ADAL" clId="{A55FED72-FD22-4FD5-83D4-D1B2F6C10D33}" dt="2019-11-03T17:10:56.058" v="10537" actId="1076"/>
          <ac:grpSpMkLst>
            <pc:docMk/>
            <pc:sldMk cId="3193305549" sldId="11087"/>
            <ac:grpSpMk id="15" creationId="{09645010-F4B6-46D6-8BEE-17C4337CE009}"/>
          </ac:grpSpMkLst>
        </pc:grpChg>
      </pc:sldChg>
      <pc:sldChg chg="modSp">
        <pc:chgData name="Bob Ward" userId="6da7c2dd-8e2e-469f-a216-c384312e2a2d" providerId="ADAL" clId="{A55FED72-FD22-4FD5-83D4-D1B2F6C10D33}" dt="2019-11-03T17:10:43.830" v="10532" actId="1076"/>
        <pc:sldMkLst>
          <pc:docMk/>
          <pc:sldMk cId="3145254713" sldId="11089"/>
        </pc:sldMkLst>
        <pc:picChg chg="mod">
          <ac:chgData name="Bob Ward" userId="6da7c2dd-8e2e-469f-a216-c384312e2a2d" providerId="ADAL" clId="{A55FED72-FD22-4FD5-83D4-D1B2F6C10D33}" dt="2019-11-03T17:10:43.830" v="10532" actId="1076"/>
          <ac:picMkLst>
            <pc:docMk/>
            <pc:sldMk cId="3145254713" sldId="11089"/>
            <ac:picMk id="3" creationId="{9663F6A9-13E7-4EDE-B56A-4AA0FA69E8B8}"/>
          </ac:picMkLst>
        </pc:picChg>
      </pc:sldChg>
      <pc:sldChg chg="addSp delSp modSp mod setBg modClrScheme chgLayout">
        <pc:chgData name="Bob Ward" userId="6da7c2dd-8e2e-469f-a216-c384312e2a2d" providerId="ADAL" clId="{A55FED72-FD22-4FD5-83D4-D1B2F6C10D33}" dt="2019-11-03T17:40:58.065" v="10720" actId="114"/>
        <pc:sldMkLst>
          <pc:docMk/>
          <pc:sldMk cId="3209614833" sldId="11091"/>
        </pc:sldMkLst>
        <pc:spChg chg="add del mod">
          <ac:chgData name="Bob Ward" userId="6da7c2dd-8e2e-469f-a216-c384312e2a2d" providerId="ADAL" clId="{A55FED72-FD22-4FD5-83D4-D1B2F6C10D33}" dt="2019-11-03T17:40:58.065" v="10720" actId="114"/>
          <ac:spMkLst>
            <pc:docMk/>
            <pc:sldMk cId="3209614833" sldId="11091"/>
            <ac:spMk id="2" creationId="{3B4A0412-80D9-461D-B5D0-50449DF7E5C5}"/>
          </ac:spMkLst>
        </pc:spChg>
        <pc:spChg chg="mod ord">
          <ac:chgData name="Bob Ward" userId="6da7c2dd-8e2e-469f-a216-c384312e2a2d" providerId="ADAL" clId="{A55FED72-FD22-4FD5-83D4-D1B2F6C10D33}" dt="2019-11-01T01:06:21.337" v="8022" actId="20577"/>
          <ac:spMkLst>
            <pc:docMk/>
            <pc:sldMk cId="3209614833" sldId="11091"/>
            <ac:spMk id="3" creationId="{57ED506F-4492-479D-8E01-D1277FBB52F7}"/>
          </ac:spMkLst>
        </pc:spChg>
        <pc:spChg chg="add mod">
          <ac:chgData name="Bob Ward" userId="6da7c2dd-8e2e-469f-a216-c384312e2a2d" providerId="ADAL" clId="{A55FED72-FD22-4FD5-83D4-D1B2F6C10D33}" dt="2019-11-01T00:53:14.989" v="7385" actId="3064"/>
          <ac:spMkLst>
            <pc:docMk/>
            <pc:sldMk cId="3209614833" sldId="11091"/>
            <ac:spMk id="5" creationId="{2CFBAD4B-3F43-47D6-9FEE-3ADD6C1857AE}"/>
          </ac:spMkLst>
        </pc:spChg>
        <pc:spChg chg="add del">
          <ac:chgData name="Bob Ward" userId="6da7c2dd-8e2e-469f-a216-c384312e2a2d" providerId="ADAL" clId="{A55FED72-FD22-4FD5-83D4-D1B2F6C10D33}" dt="2019-11-01T01:11:36.034" v="8205"/>
          <ac:spMkLst>
            <pc:docMk/>
            <pc:sldMk cId="3209614833" sldId="11091"/>
            <ac:spMk id="6" creationId="{2F7F56E3-83D6-47C0-A4CB-B7CDD6506DDE}"/>
          </ac:spMkLst>
        </pc:spChg>
        <pc:spChg chg="add del">
          <ac:chgData name="Bob Ward" userId="6da7c2dd-8e2e-469f-a216-c384312e2a2d" providerId="ADAL" clId="{A55FED72-FD22-4FD5-83D4-D1B2F6C10D33}" dt="2019-11-01T01:12:05.006" v="8207"/>
          <ac:spMkLst>
            <pc:docMk/>
            <pc:sldMk cId="3209614833" sldId="11091"/>
            <ac:spMk id="7" creationId="{0A193D2D-2B6E-4DD4-B285-A303DC26156C}"/>
          </ac:spMkLst>
        </pc:spChg>
        <pc:spChg chg="add del mod">
          <ac:chgData name="Bob Ward" userId="6da7c2dd-8e2e-469f-a216-c384312e2a2d" providerId="ADAL" clId="{A55FED72-FD22-4FD5-83D4-D1B2F6C10D33}" dt="2019-10-27T19:31:01.052" v="5387" actId="26606"/>
          <ac:spMkLst>
            <pc:docMk/>
            <pc:sldMk cId="3209614833" sldId="11091"/>
            <ac:spMk id="9" creationId="{514CC5C4-8954-48D1-8F19-B377677E60D4}"/>
          </ac:spMkLst>
        </pc:spChg>
        <pc:spChg chg="add del mod">
          <ac:chgData name="Bob Ward" userId="6da7c2dd-8e2e-469f-a216-c384312e2a2d" providerId="ADAL" clId="{A55FED72-FD22-4FD5-83D4-D1B2F6C10D33}" dt="2019-10-27T19:31:01.052" v="5387" actId="26606"/>
          <ac:spMkLst>
            <pc:docMk/>
            <pc:sldMk cId="3209614833" sldId="11091"/>
            <ac:spMk id="11" creationId="{0BF0EAAF-E991-42BB-92C0-CC2D664E0838}"/>
          </ac:spMkLst>
        </pc:spChg>
        <pc:spChg chg="add del mod">
          <ac:chgData name="Bob Ward" userId="6da7c2dd-8e2e-469f-a216-c384312e2a2d" providerId="ADAL" clId="{A55FED72-FD22-4FD5-83D4-D1B2F6C10D33}" dt="2019-10-27T19:31:01.052" v="5387" actId="26606"/>
          <ac:spMkLst>
            <pc:docMk/>
            <pc:sldMk cId="3209614833" sldId="11091"/>
            <ac:spMk id="13" creationId="{E10A9289-B135-482E-81BD-0D9F14233E35}"/>
          </ac:spMkLst>
        </pc:spChg>
        <pc:spChg chg="add del mod">
          <ac:chgData name="Bob Ward" userId="6da7c2dd-8e2e-469f-a216-c384312e2a2d" providerId="ADAL" clId="{A55FED72-FD22-4FD5-83D4-D1B2F6C10D33}" dt="2019-10-27T19:31:01.052" v="5387" actId="26606"/>
          <ac:spMkLst>
            <pc:docMk/>
            <pc:sldMk cId="3209614833" sldId="11091"/>
            <ac:spMk id="15" creationId="{2C644A5A-E797-4A44-9AE0-424342CE5244}"/>
          </ac:spMkLst>
        </pc:spChg>
        <pc:spChg chg="add del mod">
          <ac:chgData name="Bob Ward" userId="6da7c2dd-8e2e-469f-a216-c384312e2a2d" providerId="ADAL" clId="{A55FED72-FD22-4FD5-83D4-D1B2F6C10D33}" dt="2019-10-27T19:31:01.052" v="5387" actId="26606"/>
          <ac:spMkLst>
            <pc:docMk/>
            <pc:sldMk cId="3209614833" sldId="11091"/>
            <ac:spMk id="17" creationId="{04022BC7-3523-435C-8C2D-BBA2D3B199CD}"/>
          </ac:spMkLst>
        </pc:spChg>
        <pc:spChg chg="add del mod">
          <ac:chgData name="Bob Ward" userId="6da7c2dd-8e2e-469f-a216-c384312e2a2d" providerId="ADAL" clId="{A55FED72-FD22-4FD5-83D4-D1B2F6C10D33}" dt="2019-10-27T19:31:03.239" v="5389" actId="26606"/>
          <ac:spMkLst>
            <pc:docMk/>
            <pc:sldMk cId="3209614833" sldId="11091"/>
            <ac:spMk id="19" creationId="{CB501505-4422-4F0A-A1AC-777158A7BE8E}"/>
          </ac:spMkLst>
        </pc:spChg>
        <pc:spChg chg="add del mod">
          <ac:chgData name="Bob Ward" userId="6da7c2dd-8e2e-469f-a216-c384312e2a2d" providerId="ADAL" clId="{A55FED72-FD22-4FD5-83D4-D1B2F6C10D33}" dt="2019-10-27T19:31:03.239" v="5389" actId="26606"/>
          <ac:spMkLst>
            <pc:docMk/>
            <pc:sldMk cId="3209614833" sldId="11091"/>
            <ac:spMk id="20" creationId="{E76EE23B-BB55-4521-A44A-366586D76A91}"/>
          </ac:spMkLst>
        </pc:spChg>
        <pc:spChg chg="add del mod">
          <ac:chgData name="Bob Ward" userId="6da7c2dd-8e2e-469f-a216-c384312e2a2d" providerId="ADAL" clId="{A55FED72-FD22-4FD5-83D4-D1B2F6C10D33}" dt="2019-10-27T19:31:03.239" v="5389" actId="26606"/>
          <ac:spMkLst>
            <pc:docMk/>
            <pc:sldMk cId="3209614833" sldId="11091"/>
            <ac:spMk id="21" creationId="{B811EE4D-040A-4346-B4C2-583859B2E172}"/>
          </ac:spMkLst>
        </pc:spChg>
        <pc:spChg chg="add del mod">
          <ac:chgData name="Bob Ward" userId="6da7c2dd-8e2e-469f-a216-c384312e2a2d" providerId="ADAL" clId="{A55FED72-FD22-4FD5-83D4-D1B2F6C10D33}" dt="2019-10-27T19:31:03.239" v="5389" actId="26606"/>
          <ac:spMkLst>
            <pc:docMk/>
            <pc:sldMk cId="3209614833" sldId="11091"/>
            <ac:spMk id="22" creationId="{6BB1BFD7-16BD-425B-A501-0872AEDAFC84}"/>
          </ac:spMkLst>
        </pc:spChg>
        <pc:spChg chg="add del mod">
          <ac:chgData name="Bob Ward" userId="6da7c2dd-8e2e-469f-a216-c384312e2a2d" providerId="ADAL" clId="{A55FED72-FD22-4FD5-83D4-D1B2F6C10D33}" dt="2019-10-27T19:31:03.239" v="5389" actId="26606"/>
          <ac:spMkLst>
            <pc:docMk/>
            <pc:sldMk cId="3209614833" sldId="11091"/>
            <ac:spMk id="23" creationId="{7323D4C3-1BAE-4FAC-8F67-E2D06A1CDAA8}"/>
          </ac:spMkLst>
        </pc:spChg>
        <pc:spChg chg="add del mod">
          <ac:chgData name="Bob Ward" userId="6da7c2dd-8e2e-469f-a216-c384312e2a2d" providerId="ADAL" clId="{A55FED72-FD22-4FD5-83D4-D1B2F6C10D33}" dt="2019-10-27T19:31:06.710" v="5391" actId="26606"/>
          <ac:spMkLst>
            <pc:docMk/>
            <pc:sldMk cId="3209614833" sldId="11091"/>
            <ac:spMk id="25" creationId="{AA7BEABA-6916-4FD5-8319-5FB1C479CA1C}"/>
          </ac:spMkLst>
        </pc:spChg>
        <pc:spChg chg="add del mod">
          <ac:chgData name="Bob Ward" userId="6da7c2dd-8e2e-469f-a216-c384312e2a2d" providerId="ADAL" clId="{A55FED72-FD22-4FD5-83D4-D1B2F6C10D33}" dt="2019-10-27T19:31:06.710" v="5391" actId="26606"/>
          <ac:spMkLst>
            <pc:docMk/>
            <pc:sldMk cId="3209614833" sldId="11091"/>
            <ac:spMk id="26" creationId="{550C2235-63A7-46B4-87A7-959D0216C61F}"/>
          </ac:spMkLst>
        </pc:spChg>
        <pc:spChg chg="add del mod">
          <ac:chgData name="Bob Ward" userId="6da7c2dd-8e2e-469f-a216-c384312e2a2d" providerId="ADAL" clId="{A55FED72-FD22-4FD5-83D4-D1B2F6C10D33}" dt="2019-10-27T19:31:06.710" v="5391" actId="26606"/>
          <ac:spMkLst>
            <pc:docMk/>
            <pc:sldMk cId="3209614833" sldId="11091"/>
            <ac:spMk id="27" creationId="{2F5FB14D-74BC-4420-AE02-A82D47234A76}"/>
          </ac:spMkLst>
        </pc:spChg>
        <pc:spChg chg="add del mod">
          <ac:chgData name="Bob Ward" userId="6da7c2dd-8e2e-469f-a216-c384312e2a2d" providerId="ADAL" clId="{A55FED72-FD22-4FD5-83D4-D1B2F6C10D33}" dt="2019-10-27T19:31:06.710" v="5391" actId="26606"/>
          <ac:spMkLst>
            <pc:docMk/>
            <pc:sldMk cId="3209614833" sldId="11091"/>
            <ac:spMk id="28" creationId="{2113605D-9C59-469C-8B21-5B8A6A33BABB}"/>
          </ac:spMkLst>
        </pc:spChg>
        <pc:spChg chg="add del mod">
          <ac:chgData name="Bob Ward" userId="6da7c2dd-8e2e-469f-a216-c384312e2a2d" providerId="ADAL" clId="{A55FED72-FD22-4FD5-83D4-D1B2F6C10D33}" dt="2019-10-27T19:31:06.710" v="5391" actId="26606"/>
          <ac:spMkLst>
            <pc:docMk/>
            <pc:sldMk cId="3209614833" sldId="11091"/>
            <ac:spMk id="29" creationId="{F6DA3AFE-D09D-4EF1-8F84-6B2856F74755}"/>
          </ac:spMkLst>
        </pc:spChg>
        <pc:spChg chg="add del mod">
          <ac:chgData name="Bob Ward" userId="6da7c2dd-8e2e-469f-a216-c384312e2a2d" providerId="ADAL" clId="{A55FED72-FD22-4FD5-83D4-D1B2F6C10D33}" dt="2019-10-27T19:31:16.355" v="5393" actId="26606"/>
          <ac:spMkLst>
            <pc:docMk/>
            <pc:sldMk cId="3209614833" sldId="11091"/>
            <ac:spMk id="31" creationId="{94F49410-6A4E-4B2E-B46D-8806852F8589}"/>
          </ac:spMkLst>
        </pc:spChg>
        <pc:spChg chg="add del mod">
          <ac:chgData name="Bob Ward" userId="6da7c2dd-8e2e-469f-a216-c384312e2a2d" providerId="ADAL" clId="{A55FED72-FD22-4FD5-83D4-D1B2F6C10D33}" dt="2019-10-27T19:31:16.355" v="5393" actId="26606"/>
          <ac:spMkLst>
            <pc:docMk/>
            <pc:sldMk cId="3209614833" sldId="11091"/>
            <ac:spMk id="32" creationId="{A8B9FFCB-6E81-4CAC-9DD9-FEA95C869240}"/>
          </ac:spMkLst>
        </pc:spChg>
        <pc:spChg chg="add del mod">
          <ac:chgData name="Bob Ward" userId="6da7c2dd-8e2e-469f-a216-c384312e2a2d" providerId="ADAL" clId="{A55FED72-FD22-4FD5-83D4-D1B2F6C10D33}" dt="2019-10-27T19:31:16.355" v="5393" actId="26606"/>
          <ac:spMkLst>
            <pc:docMk/>
            <pc:sldMk cId="3209614833" sldId="11091"/>
            <ac:spMk id="33" creationId="{2179F2DB-EC05-4C51-9D00-B1BE7F07AEDF}"/>
          </ac:spMkLst>
        </pc:spChg>
        <pc:spChg chg="add del mod">
          <ac:chgData name="Bob Ward" userId="6da7c2dd-8e2e-469f-a216-c384312e2a2d" providerId="ADAL" clId="{A55FED72-FD22-4FD5-83D4-D1B2F6C10D33}" dt="2019-10-27T19:31:16.355" v="5393" actId="26606"/>
          <ac:spMkLst>
            <pc:docMk/>
            <pc:sldMk cId="3209614833" sldId="11091"/>
            <ac:spMk id="34" creationId="{9881EF8A-0B67-41D7-82C1-1B9609D90C68}"/>
          </ac:spMkLst>
        </pc:spChg>
        <pc:spChg chg="add del mod">
          <ac:chgData name="Bob Ward" userId="6da7c2dd-8e2e-469f-a216-c384312e2a2d" providerId="ADAL" clId="{A55FED72-FD22-4FD5-83D4-D1B2F6C10D33}" dt="2019-10-27T19:31:16.355" v="5393" actId="26606"/>
          <ac:spMkLst>
            <pc:docMk/>
            <pc:sldMk cId="3209614833" sldId="11091"/>
            <ac:spMk id="35" creationId="{575B9FDE-6727-414F-A943-1649903F5DAC}"/>
          </ac:spMkLst>
        </pc:spChg>
        <pc:spChg chg="add del mod">
          <ac:chgData name="Bob Ward" userId="6da7c2dd-8e2e-469f-a216-c384312e2a2d" providerId="ADAL" clId="{A55FED72-FD22-4FD5-83D4-D1B2F6C10D33}" dt="2019-10-27T19:31:16.355" v="5393" actId="26606"/>
          <ac:spMkLst>
            <pc:docMk/>
            <pc:sldMk cId="3209614833" sldId="11091"/>
            <ac:spMk id="36" creationId="{0753D1AB-0EA7-4C2F-9F75-C495A9E9A34D}"/>
          </ac:spMkLst>
        </pc:spChg>
        <pc:spChg chg="add del mod">
          <ac:chgData name="Bob Ward" userId="6da7c2dd-8e2e-469f-a216-c384312e2a2d" providerId="ADAL" clId="{A55FED72-FD22-4FD5-83D4-D1B2F6C10D33}" dt="2019-10-27T19:31:16.355" v="5393" actId="26606"/>
          <ac:spMkLst>
            <pc:docMk/>
            <pc:sldMk cId="3209614833" sldId="11091"/>
            <ac:spMk id="37" creationId="{B51C7B2E-9052-4606-9E5F-80A89A3B16D2}"/>
          </ac:spMkLst>
        </pc:spChg>
        <pc:picChg chg="add mod">
          <ac:chgData name="Bob Ward" userId="6da7c2dd-8e2e-469f-a216-c384312e2a2d" providerId="ADAL" clId="{A55FED72-FD22-4FD5-83D4-D1B2F6C10D33}" dt="2019-10-27T19:31:16.355" v="5393" actId="26606"/>
          <ac:picMkLst>
            <pc:docMk/>
            <pc:sldMk cId="3209614833" sldId="11091"/>
            <ac:picMk id="4" creationId="{CAB3312F-60A2-40A7-87B6-737754ED6124}"/>
          </ac:picMkLst>
        </pc:picChg>
        <pc:picChg chg="add del">
          <ac:chgData name="Bob Ward" userId="6da7c2dd-8e2e-469f-a216-c384312e2a2d" providerId="ADAL" clId="{A55FED72-FD22-4FD5-83D4-D1B2F6C10D33}" dt="2019-11-01T01:12:46.261" v="8209"/>
          <ac:picMkLst>
            <pc:docMk/>
            <pc:sldMk cId="3209614833" sldId="11091"/>
            <ac:picMk id="4102" creationId="{963E99D2-F23B-437C-A85B-E3FB293458F5}"/>
          </ac:picMkLst>
        </pc:picChg>
        <pc:picChg chg="add mod">
          <ac:chgData name="Bob Ward" userId="6da7c2dd-8e2e-469f-a216-c384312e2a2d" providerId="ADAL" clId="{A55FED72-FD22-4FD5-83D4-D1B2F6C10D33}" dt="2019-11-01T22:49:20.016" v="9676" actId="1076"/>
          <ac:picMkLst>
            <pc:docMk/>
            <pc:sldMk cId="3209614833" sldId="11091"/>
            <ac:picMk id="4104" creationId="{83B83C72-5313-4460-9D28-4420343059ED}"/>
          </ac:picMkLst>
        </pc:picChg>
        <pc:picChg chg="add mod">
          <ac:chgData name="Bob Ward" userId="6da7c2dd-8e2e-469f-a216-c384312e2a2d" providerId="ADAL" clId="{A55FED72-FD22-4FD5-83D4-D1B2F6C10D33}" dt="2019-11-01T22:49:23.841" v="9678" actId="1076"/>
          <ac:picMkLst>
            <pc:docMk/>
            <pc:sldMk cId="3209614833" sldId="11091"/>
            <ac:picMk id="4106" creationId="{9C7E8EF0-1262-4573-9416-3B2575AC1533}"/>
          </ac:picMkLst>
        </pc:picChg>
        <pc:picChg chg="add mod">
          <ac:chgData name="Bob Ward" userId="6da7c2dd-8e2e-469f-a216-c384312e2a2d" providerId="ADAL" clId="{A55FED72-FD22-4FD5-83D4-D1B2F6C10D33}" dt="2019-11-01T22:49:21.741" v="9677" actId="1076"/>
          <ac:picMkLst>
            <pc:docMk/>
            <pc:sldMk cId="3209614833" sldId="11091"/>
            <ac:picMk id="4108" creationId="{3BEEF575-B3A6-4CE9-A994-50015921CBBB}"/>
          </ac:picMkLst>
        </pc:picChg>
        <pc:picChg chg="add mod">
          <ac:chgData name="Bob Ward" userId="6da7c2dd-8e2e-469f-a216-c384312e2a2d" providerId="ADAL" clId="{A55FED72-FD22-4FD5-83D4-D1B2F6C10D33}" dt="2019-11-01T22:49:25.432" v="9679" actId="1076"/>
          <ac:picMkLst>
            <pc:docMk/>
            <pc:sldMk cId="3209614833" sldId="11091"/>
            <ac:picMk id="4110" creationId="{98A244FC-85C0-4DC6-835F-5BDF273CA9D5}"/>
          </ac:picMkLst>
        </pc:picChg>
      </pc:sldChg>
      <pc:sldChg chg="addSp delSp modSp del mod setBg modClrScheme chgLayout">
        <pc:chgData name="Bob Ward" userId="6da7c2dd-8e2e-469f-a216-c384312e2a2d" providerId="ADAL" clId="{A55FED72-FD22-4FD5-83D4-D1B2F6C10D33}" dt="2019-11-03T17:40:37.649" v="10719" actId="47"/>
        <pc:sldMkLst>
          <pc:docMk/>
          <pc:sldMk cId="689629222" sldId="11092"/>
        </pc:sldMkLst>
        <pc:spChg chg="del mod">
          <ac:chgData name="Bob Ward" userId="6da7c2dd-8e2e-469f-a216-c384312e2a2d" providerId="ADAL" clId="{A55FED72-FD22-4FD5-83D4-D1B2F6C10D33}" dt="2019-11-01T01:22:54.628" v="8243" actId="478"/>
          <ac:spMkLst>
            <pc:docMk/>
            <pc:sldMk cId="689629222" sldId="11092"/>
            <ac:spMk id="2" creationId="{A56BFFA4-35D2-4D3D-8796-9D879B1EE06C}"/>
          </ac:spMkLst>
        </pc:spChg>
        <pc:spChg chg="mod ord">
          <ac:chgData name="Bob Ward" userId="6da7c2dd-8e2e-469f-a216-c384312e2a2d" providerId="ADAL" clId="{A55FED72-FD22-4FD5-83D4-D1B2F6C10D33}" dt="2019-11-01T22:02:20.102" v="9665" actId="1076"/>
          <ac:spMkLst>
            <pc:docMk/>
            <pc:sldMk cId="689629222" sldId="11092"/>
            <ac:spMk id="3" creationId="{58327007-D79C-4819-977F-9CFDA6442FA7}"/>
          </ac:spMkLst>
        </pc:spChg>
        <pc:spChg chg="add del mod">
          <ac:chgData name="Bob Ward" userId="6da7c2dd-8e2e-469f-a216-c384312e2a2d" providerId="ADAL" clId="{A55FED72-FD22-4FD5-83D4-D1B2F6C10D33}" dt="2019-11-01T01:24:35.224" v="8248" actId="26606"/>
          <ac:spMkLst>
            <pc:docMk/>
            <pc:sldMk cId="689629222" sldId="11092"/>
            <ac:spMk id="71" creationId="{AF5614C6-07E1-4EEA-A996-15597A81E55F}"/>
          </ac:spMkLst>
        </pc:spChg>
        <pc:spChg chg="add del mod">
          <ac:chgData name="Bob Ward" userId="6da7c2dd-8e2e-469f-a216-c384312e2a2d" providerId="ADAL" clId="{A55FED72-FD22-4FD5-83D4-D1B2F6C10D33}" dt="2019-11-01T01:51:17.933" v="8384" actId="26606"/>
          <ac:spMkLst>
            <pc:docMk/>
            <pc:sldMk cId="689629222" sldId="11092"/>
            <ac:spMk id="75" creationId="{E2080328-7899-47D9-BBEC-793D89F48F6C}"/>
          </ac:spMkLst>
        </pc:spChg>
        <pc:spChg chg="add mod">
          <ac:chgData name="Bob Ward" userId="6da7c2dd-8e2e-469f-a216-c384312e2a2d" providerId="ADAL" clId="{A55FED72-FD22-4FD5-83D4-D1B2F6C10D33}" dt="2019-11-02T00:03:02.223" v="9763" actId="14100"/>
          <ac:spMkLst>
            <pc:docMk/>
            <pc:sldMk cId="689629222" sldId="11092"/>
            <ac:spMk id="141" creationId="{D50E3849-8210-46AE-9603-D56D36A6A2B0}"/>
          </ac:spMkLst>
        </pc:spChg>
        <pc:picChg chg="add del mod">
          <ac:chgData name="Bob Ward" userId="6da7c2dd-8e2e-469f-a216-c384312e2a2d" providerId="ADAL" clId="{A55FED72-FD22-4FD5-83D4-D1B2F6C10D33}" dt="2019-11-01T01:24:38.619" v="8251" actId="478"/>
          <ac:picMkLst>
            <pc:docMk/>
            <pc:sldMk cId="689629222" sldId="11092"/>
            <ac:picMk id="5122" creationId="{4B9BC154-B6A2-4736-AB64-85C13626834B}"/>
          </ac:picMkLst>
        </pc:picChg>
        <pc:picChg chg="add del">
          <ac:chgData name="Bob Ward" userId="6da7c2dd-8e2e-469f-a216-c384312e2a2d" providerId="ADAL" clId="{A55FED72-FD22-4FD5-83D4-D1B2F6C10D33}" dt="2019-11-01T01:24:42.336" v="8253"/>
          <ac:picMkLst>
            <pc:docMk/>
            <pc:sldMk cId="689629222" sldId="11092"/>
            <ac:picMk id="5124" creationId="{E36F432E-1FDA-414C-B376-3BCC18AF1579}"/>
          </ac:picMkLst>
        </pc:picChg>
        <pc:picChg chg="add del mod">
          <ac:chgData name="Bob Ward" userId="6da7c2dd-8e2e-469f-a216-c384312e2a2d" providerId="ADAL" clId="{A55FED72-FD22-4FD5-83D4-D1B2F6C10D33}" dt="2019-11-01T01:51:12.624" v="8382" actId="478"/>
          <ac:picMkLst>
            <pc:docMk/>
            <pc:sldMk cId="689629222" sldId="11092"/>
            <ac:picMk id="5126" creationId="{26A18622-C94C-4C2D-A9DA-36522EDBBBA3}"/>
          </ac:picMkLst>
        </pc:picChg>
        <pc:picChg chg="add mod">
          <ac:chgData name="Bob Ward" userId="6da7c2dd-8e2e-469f-a216-c384312e2a2d" providerId="ADAL" clId="{A55FED72-FD22-4FD5-83D4-D1B2F6C10D33}" dt="2019-11-01T01:51:38.701" v="8389" actId="1076"/>
          <ac:picMkLst>
            <pc:docMk/>
            <pc:sldMk cId="689629222" sldId="11092"/>
            <ac:picMk id="5128" creationId="{EAF1A324-516B-4D04-BA5D-A786C56DFB65}"/>
          </ac:picMkLst>
        </pc:picChg>
      </pc:sldChg>
      <pc:sldChg chg="addSp delSp modSp ord modAnim">
        <pc:chgData name="Bob Ward" userId="6da7c2dd-8e2e-469f-a216-c384312e2a2d" providerId="ADAL" clId="{A55FED72-FD22-4FD5-83D4-D1B2F6C10D33}" dt="2019-11-03T18:31:22.868" v="11393"/>
        <pc:sldMkLst>
          <pc:docMk/>
          <pc:sldMk cId="3212827133" sldId="11093"/>
        </pc:sldMkLst>
        <pc:spChg chg="del mod">
          <ac:chgData name="Bob Ward" userId="6da7c2dd-8e2e-469f-a216-c384312e2a2d" providerId="ADAL" clId="{A55FED72-FD22-4FD5-83D4-D1B2F6C10D33}" dt="2019-11-01T00:02:46.291" v="7078" actId="12084"/>
          <ac:spMkLst>
            <pc:docMk/>
            <pc:sldMk cId="3212827133" sldId="11093"/>
            <ac:spMk id="2" creationId="{B9F2067A-4C00-423E-ABC4-C25CC95A2B78}"/>
          </ac:spMkLst>
        </pc:spChg>
        <pc:spChg chg="mod">
          <ac:chgData name="Bob Ward" userId="6da7c2dd-8e2e-469f-a216-c384312e2a2d" providerId="ADAL" clId="{A55FED72-FD22-4FD5-83D4-D1B2F6C10D33}" dt="2019-11-01T00:02:29.889" v="7076" actId="1076"/>
          <ac:spMkLst>
            <pc:docMk/>
            <pc:sldMk cId="3212827133" sldId="11093"/>
            <ac:spMk id="3" creationId="{A00C2AD4-948A-47A4-8C20-9EE4A2E952A5}"/>
          </ac:spMkLst>
        </pc:spChg>
        <pc:spChg chg="add del">
          <ac:chgData name="Bob Ward" userId="6da7c2dd-8e2e-469f-a216-c384312e2a2d" providerId="ADAL" clId="{A55FED72-FD22-4FD5-83D4-D1B2F6C10D33}" dt="2019-11-01T00:21:23.390" v="7202"/>
          <ac:spMkLst>
            <pc:docMk/>
            <pc:sldMk cId="3212827133" sldId="11093"/>
            <ac:spMk id="6" creationId="{D3EDE221-5FA2-4208-B569-BD6E34C3C33F}"/>
          </ac:spMkLst>
        </pc:spChg>
        <pc:spChg chg="add del">
          <ac:chgData name="Bob Ward" userId="6da7c2dd-8e2e-469f-a216-c384312e2a2d" providerId="ADAL" clId="{A55FED72-FD22-4FD5-83D4-D1B2F6C10D33}" dt="2019-11-01T00:21:46.348" v="7204"/>
          <ac:spMkLst>
            <pc:docMk/>
            <pc:sldMk cId="3212827133" sldId="11093"/>
            <ac:spMk id="7" creationId="{2C39F9EF-B463-4BA4-80F2-35E811E1E4B2}"/>
          </ac:spMkLst>
        </pc:spChg>
        <pc:spChg chg="add">
          <ac:chgData name="Bob Ward" userId="6da7c2dd-8e2e-469f-a216-c384312e2a2d" providerId="ADAL" clId="{A55FED72-FD22-4FD5-83D4-D1B2F6C10D33}" dt="2019-11-01T00:21:47.828" v="7205"/>
          <ac:spMkLst>
            <pc:docMk/>
            <pc:sldMk cId="3212827133" sldId="11093"/>
            <ac:spMk id="8" creationId="{C56A4059-682D-4A28-B6F7-EEC8405A8899}"/>
          </ac:spMkLst>
        </pc:spChg>
        <pc:graphicFrameChg chg="add mod">
          <ac:chgData name="Bob Ward" userId="6da7c2dd-8e2e-469f-a216-c384312e2a2d" providerId="ADAL" clId="{A55FED72-FD22-4FD5-83D4-D1B2F6C10D33}" dt="2019-11-01T00:38:32.554" v="7255" actId="12789"/>
          <ac:graphicFrameMkLst>
            <pc:docMk/>
            <pc:sldMk cId="3212827133" sldId="11093"/>
            <ac:graphicFrameMk id="4" creationId="{7E660C86-B90F-46B2-8F54-5ADBBE54A414}"/>
          </ac:graphicFrameMkLst>
        </pc:graphicFrameChg>
        <pc:picChg chg="add mod">
          <ac:chgData name="Bob Ward" userId="6da7c2dd-8e2e-469f-a216-c384312e2a2d" providerId="ADAL" clId="{A55FED72-FD22-4FD5-83D4-D1B2F6C10D33}" dt="2019-11-01T00:38:44.729" v="7257" actId="12789"/>
          <ac:picMkLst>
            <pc:docMk/>
            <pc:sldMk cId="3212827133" sldId="11093"/>
            <ac:picMk id="5" creationId="{D43D080C-ACE9-4507-827F-A6B5419F12D4}"/>
          </ac:picMkLst>
        </pc:picChg>
        <pc:picChg chg="add mod">
          <ac:chgData name="Bob Ward" userId="6da7c2dd-8e2e-469f-a216-c384312e2a2d" providerId="ADAL" clId="{A55FED72-FD22-4FD5-83D4-D1B2F6C10D33}" dt="2019-11-01T00:38:44.729" v="7257" actId="12789"/>
          <ac:picMkLst>
            <pc:docMk/>
            <pc:sldMk cId="3212827133" sldId="11093"/>
            <ac:picMk id="17" creationId="{127D06BF-FBD3-490F-9B94-B89391BFD25C}"/>
          </ac:picMkLst>
        </pc:picChg>
        <pc:picChg chg="add del mod">
          <ac:chgData name="Bob Ward" userId="6da7c2dd-8e2e-469f-a216-c384312e2a2d" providerId="ADAL" clId="{A55FED72-FD22-4FD5-83D4-D1B2F6C10D33}" dt="2019-11-01T00:17:10.455" v="7173" actId="478"/>
          <ac:picMkLst>
            <pc:docMk/>
            <pc:sldMk cId="3212827133" sldId="11093"/>
            <ac:picMk id="3074" creationId="{26DEA7CC-1EF8-4B47-919E-502D60720D2D}"/>
          </ac:picMkLst>
        </pc:picChg>
        <pc:picChg chg="add mod">
          <ac:chgData name="Bob Ward" userId="6da7c2dd-8e2e-469f-a216-c384312e2a2d" providerId="ADAL" clId="{A55FED72-FD22-4FD5-83D4-D1B2F6C10D33}" dt="2019-11-01T00:38:44.729" v="7257" actId="12789"/>
          <ac:picMkLst>
            <pc:docMk/>
            <pc:sldMk cId="3212827133" sldId="11093"/>
            <ac:picMk id="3076" creationId="{E2837624-9B7A-4CE8-8D9D-3AC1DE62D78A}"/>
          </ac:picMkLst>
        </pc:picChg>
        <pc:picChg chg="add del mod">
          <ac:chgData name="Bob Ward" userId="6da7c2dd-8e2e-469f-a216-c384312e2a2d" providerId="ADAL" clId="{A55FED72-FD22-4FD5-83D4-D1B2F6C10D33}" dt="2019-11-01T00:42:45.120" v="7295" actId="478"/>
          <ac:picMkLst>
            <pc:docMk/>
            <pc:sldMk cId="3212827133" sldId="11093"/>
            <ac:picMk id="3078" creationId="{00C0F3BD-0D4A-4895-9486-FFA51B90D8AC}"/>
          </ac:picMkLst>
        </pc:picChg>
        <pc:picChg chg="add mod">
          <ac:chgData name="Bob Ward" userId="6da7c2dd-8e2e-469f-a216-c384312e2a2d" providerId="ADAL" clId="{A55FED72-FD22-4FD5-83D4-D1B2F6C10D33}" dt="2019-11-01T00:38:44.729" v="7257" actId="12789"/>
          <ac:picMkLst>
            <pc:docMk/>
            <pc:sldMk cId="3212827133" sldId="11093"/>
            <ac:picMk id="3080" creationId="{E23437AF-8E2E-40B1-94E7-DB8EDC0788BF}"/>
          </ac:picMkLst>
        </pc:picChg>
        <pc:picChg chg="add mod">
          <ac:chgData name="Bob Ward" userId="6da7c2dd-8e2e-469f-a216-c384312e2a2d" providerId="ADAL" clId="{A55FED72-FD22-4FD5-83D4-D1B2F6C10D33}" dt="2019-11-01T00:38:44.729" v="7257" actId="12789"/>
          <ac:picMkLst>
            <pc:docMk/>
            <pc:sldMk cId="3212827133" sldId="11093"/>
            <ac:picMk id="3082" creationId="{74CA3496-7A94-4AF4-953D-D44E9D2B3C1A}"/>
          </ac:picMkLst>
        </pc:picChg>
        <pc:picChg chg="add mod">
          <ac:chgData name="Bob Ward" userId="6da7c2dd-8e2e-469f-a216-c384312e2a2d" providerId="ADAL" clId="{A55FED72-FD22-4FD5-83D4-D1B2F6C10D33}" dt="2019-11-01T00:38:44.729" v="7257" actId="12789"/>
          <ac:picMkLst>
            <pc:docMk/>
            <pc:sldMk cId="3212827133" sldId="11093"/>
            <ac:picMk id="3084" creationId="{5BA7FB67-E150-41CE-BAA3-208B3F9E9C1A}"/>
          </ac:picMkLst>
        </pc:picChg>
        <pc:picChg chg="add mod">
          <ac:chgData name="Bob Ward" userId="6da7c2dd-8e2e-469f-a216-c384312e2a2d" providerId="ADAL" clId="{A55FED72-FD22-4FD5-83D4-D1B2F6C10D33}" dt="2019-11-01T00:38:44.729" v="7257" actId="12789"/>
          <ac:picMkLst>
            <pc:docMk/>
            <pc:sldMk cId="3212827133" sldId="11093"/>
            <ac:picMk id="3086" creationId="{F4C06726-639B-48E5-A791-116C2B266D90}"/>
          </ac:picMkLst>
        </pc:picChg>
        <pc:picChg chg="add mod">
          <ac:chgData name="Bob Ward" userId="6da7c2dd-8e2e-469f-a216-c384312e2a2d" providerId="ADAL" clId="{A55FED72-FD22-4FD5-83D4-D1B2F6C10D33}" dt="2019-11-01T00:38:44.729" v="7257" actId="12789"/>
          <ac:picMkLst>
            <pc:docMk/>
            <pc:sldMk cId="3212827133" sldId="11093"/>
            <ac:picMk id="3094" creationId="{965BB883-E532-4B36-B8C2-D6F27E4AEE61}"/>
          </ac:picMkLst>
        </pc:picChg>
        <pc:picChg chg="add mod">
          <ac:chgData name="Bob Ward" userId="6da7c2dd-8e2e-469f-a216-c384312e2a2d" providerId="ADAL" clId="{A55FED72-FD22-4FD5-83D4-D1B2F6C10D33}" dt="2019-11-01T00:38:44.729" v="7257" actId="12789"/>
          <ac:picMkLst>
            <pc:docMk/>
            <pc:sldMk cId="3212827133" sldId="11093"/>
            <ac:picMk id="3096" creationId="{77278781-D086-4530-A041-062281F63B08}"/>
          </ac:picMkLst>
        </pc:picChg>
        <pc:picChg chg="add del">
          <ac:chgData name="Bob Ward" userId="6da7c2dd-8e2e-469f-a216-c384312e2a2d" providerId="ADAL" clId="{A55FED72-FD22-4FD5-83D4-D1B2F6C10D33}" dt="2019-11-01T00:25:18.155" v="7219"/>
          <ac:picMkLst>
            <pc:docMk/>
            <pc:sldMk cId="3212827133" sldId="11093"/>
            <ac:picMk id="3098" creationId="{0753043C-704F-4495-B7EE-98AE9E93426E}"/>
          </ac:picMkLst>
        </pc:picChg>
        <pc:picChg chg="add del">
          <ac:chgData name="Bob Ward" userId="6da7c2dd-8e2e-469f-a216-c384312e2a2d" providerId="ADAL" clId="{A55FED72-FD22-4FD5-83D4-D1B2F6C10D33}" dt="2019-11-01T00:25:57.735" v="7221"/>
          <ac:picMkLst>
            <pc:docMk/>
            <pc:sldMk cId="3212827133" sldId="11093"/>
            <ac:picMk id="3100" creationId="{3151916A-B7DD-4A5F-AAC4-5B1152D5825C}"/>
          </ac:picMkLst>
        </pc:picChg>
        <pc:picChg chg="add mod">
          <ac:chgData name="Bob Ward" userId="6da7c2dd-8e2e-469f-a216-c384312e2a2d" providerId="ADAL" clId="{A55FED72-FD22-4FD5-83D4-D1B2F6C10D33}" dt="2019-11-01T00:38:44.729" v="7257" actId="12789"/>
          <ac:picMkLst>
            <pc:docMk/>
            <pc:sldMk cId="3212827133" sldId="11093"/>
            <ac:picMk id="3102" creationId="{31485CA2-E7FD-4775-9DC8-6B69CF463689}"/>
          </ac:picMkLst>
        </pc:picChg>
        <pc:picChg chg="add mod">
          <ac:chgData name="Bob Ward" userId="6da7c2dd-8e2e-469f-a216-c384312e2a2d" providerId="ADAL" clId="{A55FED72-FD22-4FD5-83D4-D1B2F6C10D33}" dt="2019-11-01T00:38:44.729" v="7257" actId="12789"/>
          <ac:picMkLst>
            <pc:docMk/>
            <pc:sldMk cId="3212827133" sldId="11093"/>
            <ac:picMk id="3104" creationId="{D7CE564C-99BE-4682-9475-DE07773F8C35}"/>
          </ac:picMkLst>
        </pc:picChg>
      </pc:sldChg>
      <pc:sldChg chg="modSp">
        <pc:chgData name="Bob Ward" userId="6da7c2dd-8e2e-469f-a216-c384312e2a2d" providerId="ADAL" clId="{A55FED72-FD22-4FD5-83D4-D1B2F6C10D33}" dt="2019-11-03T17:02:35.130" v="10448" actId="1076"/>
        <pc:sldMkLst>
          <pc:docMk/>
          <pc:sldMk cId="1152359275" sldId="11094"/>
        </pc:sldMkLst>
        <pc:spChg chg="mod">
          <ac:chgData name="Bob Ward" userId="6da7c2dd-8e2e-469f-a216-c384312e2a2d" providerId="ADAL" clId="{A55FED72-FD22-4FD5-83D4-D1B2F6C10D33}" dt="2019-11-03T17:02:29.662" v="10446" actId="207"/>
          <ac:spMkLst>
            <pc:docMk/>
            <pc:sldMk cId="1152359275" sldId="11094"/>
            <ac:spMk id="36" creationId="{967C358C-BEA7-495A-8778-D2F2CF0EA71D}"/>
          </ac:spMkLst>
        </pc:spChg>
        <pc:spChg chg="mod">
          <ac:chgData name="Bob Ward" userId="6da7c2dd-8e2e-469f-a216-c384312e2a2d" providerId="ADAL" clId="{A55FED72-FD22-4FD5-83D4-D1B2F6C10D33}" dt="2019-11-03T17:01:52.009" v="10437" actId="207"/>
          <ac:spMkLst>
            <pc:docMk/>
            <pc:sldMk cId="1152359275" sldId="11094"/>
            <ac:spMk id="37" creationId="{D19069A3-9173-45C5-8278-7B6B9781B364}"/>
          </ac:spMkLst>
        </pc:spChg>
        <pc:spChg chg="mod">
          <ac:chgData name="Bob Ward" userId="6da7c2dd-8e2e-469f-a216-c384312e2a2d" providerId="ADAL" clId="{A55FED72-FD22-4FD5-83D4-D1B2F6C10D33}" dt="2019-11-03T17:02:33.495" v="10447" actId="1076"/>
          <ac:spMkLst>
            <pc:docMk/>
            <pc:sldMk cId="1152359275" sldId="11094"/>
            <ac:spMk id="38" creationId="{D3565714-A471-4731-B69A-2DC9BF24740E}"/>
          </ac:spMkLst>
        </pc:spChg>
        <pc:picChg chg="mod">
          <ac:chgData name="Bob Ward" userId="6da7c2dd-8e2e-469f-a216-c384312e2a2d" providerId="ADAL" clId="{A55FED72-FD22-4FD5-83D4-D1B2F6C10D33}" dt="2019-11-03T17:02:35.130" v="10448" actId="1076"/>
          <ac:picMkLst>
            <pc:docMk/>
            <pc:sldMk cId="1152359275" sldId="11094"/>
            <ac:picMk id="26" creationId="{A7732519-D360-4474-931E-C888D6F2E0A1}"/>
          </ac:picMkLst>
        </pc:picChg>
        <pc:picChg chg="mod">
          <ac:chgData name="Bob Ward" userId="6da7c2dd-8e2e-469f-a216-c384312e2a2d" providerId="ADAL" clId="{A55FED72-FD22-4FD5-83D4-D1B2F6C10D33}" dt="2019-11-03T17:02:12.211" v="10443"/>
          <ac:picMkLst>
            <pc:docMk/>
            <pc:sldMk cId="1152359275" sldId="11094"/>
            <ac:picMk id="27" creationId="{C6415320-6FF6-4D38-B97D-5DD6905273D9}"/>
          </ac:picMkLst>
        </pc:picChg>
        <pc:picChg chg="mod">
          <ac:chgData name="Bob Ward" userId="6da7c2dd-8e2e-469f-a216-c384312e2a2d" providerId="ADAL" clId="{A55FED72-FD22-4FD5-83D4-D1B2F6C10D33}" dt="2019-11-03T17:02:02.915" v="10440"/>
          <ac:picMkLst>
            <pc:docMk/>
            <pc:sldMk cId="1152359275" sldId="11094"/>
            <ac:picMk id="28" creationId="{0F49A20B-DE23-473B-A0A3-9568F76C816C}"/>
          </ac:picMkLst>
        </pc:picChg>
        <pc:picChg chg="mod">
          <ac:chgData name="Bob Ward" userId="6da7c2dd-8e2e-469f-a216-c384312e2a2d" providerId="ADAL" clId="{A55FED72-FD22-4FD5-83D4-D1B2F6C10D33}" dt="2019-11-03T17:01:31.909" v="10432"/>
          <ac:picMkLst>
            <pc:docMk/>
            <pc:sldMk cId="1152359275" sldId="11094"/>
            <ac:picMk id="29" creationId="{D8282072-1489-48F3-8AF1-6FD26ABDB78B}"/>
          </ac:picMkLst>
        </pc:picChg>
        <pc:picChg chg="mod">
          <ac:chgData name="Bob Ward" userId="6da7c2dd-8e2e-469f-a216-c384312e2a2d" providerId="ADAL" clId="{A55FED72-FD22-4FD5-83D4-D1B2F6C10D33}" dt="2019-11-03T17:01:39.204" v="10434"/>
          <ac:picMkLst>
            <pc:docMk/>
            <pc:sldMk cId="1152359275" sldId="11094"/>
            <ac:picMk id="30" creationId="{0B1C3A9F-449B-420E-B947-2A8AB5C3CC46}"/>
          </ac:picMkLst>
        </pc:picChg>
        <pc:picChg chg="mod">
          <ac:chgData name="Bob Ward" userId="6da7c2dd-8e2e-469f-a216-c384312e2a2d" providerId="ADAL" clId="{A55FED72-FD22-4FD5-83D4-D1B2F6C10D33}" dt="2019-11-03T17:02:08.313" v="10442"/>
          <ac:picMkLst>
            <pc:docMk/>
            <pc:sldMk cId="1152359275" sldId="11094"/>
            <ac:picMk id="31" creationId="{834723E8-A701-4480-AB8B-FE64F1A76950}"/>
          </ac:picMkLst>
        </pc:picChg>
        <pc:picChg chg="mod">
          <ac:chgData name="Bob Ward" userId="6da7c2dd-8e2e-469f-a216-c384312e2a2d" providerId="ADAL" clId="{A55FED72-FD22-4FD5-83D4-D1B2F6C10D33}" dt="2019-11-03T17:02:15.354" v="10444"/>
          <ac:picMkLst>
            <pc:docMk/>
            <pc:sldMk cId="1152359275" sldId="11094"/>
            <ac:picMk id="32" creationId="{1D947D0C-8FC9-4E9E-B2CB-D3A67B5A162E}"/>
          </ac:picMkLst>
        </pc:picChg>
        <pc:picChg chg="mod">
          <ac:chgData name="Bob Ward" userId="6da7c2dd-8e2e-469f-a216-c384312e2a2d" providerId="ADAL" clId="{A55FED72-FD22-4FD5-83D4-D1B2F6C10D33}" dt="2019-11-03T17:01:23.085" v="10430"/>
          <ac:picMkLst>
            <pc:docMk/>
            <pc:sldMk cId="1152359275" sldId="11094"/>
            <ac:picMk id="33" creationId="{23564FD2-F9EE-42D1-9EC4-24E394F174F4}"/>
          </ac:picMkLst>
        </pc:picChg>
      </pc:sldChg>
      <pc:sldChg chg="addSp delSp modSp modAnim">
        <pc:chgData name="Bob Ward" userId="6da7c2dd-8e2e-469f-a216-c384312e2a2d" providerId="ADAL" clId="{A55FED72-FD22-4FD5-83D4-D1B2F6C10D33}" dt="2019-11-03T17:10:19.844" v="10530" actId="1076"/>
        <pc:sldMkLst>
          <pc:docMk/>
          <pc:sldMk cId="2787944093" sldId="11096"/>
        </pc:sldMkLst>
        <pc:spChg chg="add mod">
          <ac:chgData name="Bob Ward" userId="6da7c2dd-8e2e-469f-a216-c384312e2a2d" providerId="ADAL" clId="{A55FED72-FD22-4FD5-83D4-D1B2F6C10D33}" dt="2019-11-03T17:10:19.844" v="10530" actId="1076"/>
          <ac:spMkLst>
            <pc:docMk/>
            <pc:sldMk cId="2787944093" sldId="11096"/>
            <ac:spMk id="5" creationId="{739D71DB-287D-4ED1-9B08-628B7581F6D8}"/>
          </ac:spMkLst>
        </pc:spChg>
        <pc:spChg chg="add mod">
          <ac:chgData name="Bob Ward" userId="6da7c2dd-8e2e-469f-a216-c384312e2a2d" providerId="ADAL" clId="{A55FED72-FD22-4FD5-83D4-D1B2F6C10D33}" dt="2019-11-03T17:09:12.847" v="10516" actId="1076"/>
          <ac:spMkLst>
            <pc:docMk/>
            <pc:sldMk cId="2787944093" sldId="11096"/>
            <ac:spMk id="6" creationId="{0C7AF7DA-F464-4DE8-92EF-9B821DBA3CFC}"/>
          </ac:spMkLst>
        </pc:spChg>
        <pc:spChg chg="add mod">
          <ac:chgData name="Bob Ward" userId="6da7c2dd-8e2e-469f-a216-c384312e2a2d" providerId="ADAL" clId="{A55FED72-FD22-4FD5-83D4-D1B2F6C10D33}" dt="2019-11-03T17:09:12.847" v="10516" actId="1076"/>
          <ac:spMkLst>
            <pc:docMk/>
            <pc:sldMk cId="2787944093" sldId="11096"/>
            <ac:spMk id="13" creationId="{80FE72E1-9295-4FBA-AEA3-BBBEC7D2956D}"/>
          </ac:spMkLst>
        </pc:spChg>
        <pc:spChg chg="add mod">
          <ac:chgData name="Bob Ward" userId="6da7c2dd-8e2e-469f-a216-c384312e2a2d" providerId="ADAL" clId="{A55FED72-FD22-4FD5-83D4-D1B2F6C10D33}" dt="2019-11-03T17:10:13.687" v="10526" actId="1076"/>
          <ac:spMkLst>
            <pc:docMk/>
            <pc:sldMk cId="2787944093" sldId="11096"/>
            <ac:spMk id="25" creationId="{69D63120-3D31-4B40-93E3-2DF0180C43D1}"/>
          </ac:spMkLst>
        </pc:spChg>
        <pc:grpChg chg="add del">
          <ac:chgData name="Bob Ward" userId="6da7c2dd-8e2e-469f-a216-c384312e2a2d" providerId="ADAL" clId="{A55FED72-FD22-4FD5-83D4-D1B2F6C10D33}" dt="2019-11-03T17:08:45.233" v="10509"/>
          <ac:grpSpMkLst>
            <pc:docMk/>
            <pc:sldMk cId="2787944093" sldId="11096"/>
            <ac:grpSpMk id="15" creationId="{0939F55C-78EC-42FA-A905-997B21B61E41}"/>
          </ac:grpSpMkLst>
        </pc:grpChg>
        <pc:grpChg chg="add del">
          <ac:chgData name="Bob Ward" userId="6da7c2dd-8e2e-469f-a216-c384312e2a2d" providerId="ADAL" clId="{A55FED72-FD22-4FD5-83D4-D1B2F6C10D33}" dt="2019-11-03T17:08:46.858" v="10511"/>
          <ac:grpSpMkLst>
            <pc:docMk/>
            <pc:sldMk cId="2787944093" sldId="11096"/>
            <ac:grpSpMk id="18" creationId="{22F67105-841A-4C96-969D-E1CEC9A46E0D}"/>
          </ac:grpSpMkLst>
        </pc:grpChg>
        <pc:picChg chg="add del mod">
          <ac:chgData name="Bob Ward" userId="6da7c2dd-8e2e-469f-a216-c384312e2a2d" providerId="ADAL" clId="{A55FED72-FD22-4FD5-83D4-D1B2F6C10D33}" dt="2019-11-03T17:04:03.441" v="10455" actId="478"/>
          <ac:picMkLst>
            <pc:docMk/>
            <pc:sldMk cId="2787944093" sldId="11096"/>
            <ac:picMk id="3" creationId="{CAE90785-0833-42E9-974E-4C263E5BE7B4}"/>
          </ac:picMkLst>
        </pc:picChg>
        <pc:picChg chg="add mod">
          <ac:chgData name="Bob Ward" userId="6da7c2dd-8e2e-469f-a216-c384312e2a2d" providerId="ADAL" clId="{A55FED72-FD22-4FD5-83D4-D1B2F6C10D33}" dt="2019-11-03T17:09:12.847" v="10516" actId="1076"/>
          <ac:picMkLst>
            <pc:docMk/>
            <pc:sldMk cId="2787944093" sldId="11096"/>
            <ac:picMk id="4" creationId="{6A31CCBA-84B7-49C6-99CF-5B7794FF3895}"/>
          </ac:picMkLst>
        </pc:picChg>
        <pc:picChg chg="add mod">
          <ac:chgData name="Bob Ward" userId="6da7c2dd-8e2e-469f-a216-c384312e2a2d" providerId="ADAL" clId="{A55FED72-FD22-4FD5-83D4-D1B2F6C10D33}" dt="2019-11-03T17:09:12.847" v="10516" actId="1076"/>
          <ac:picMkLst>
            <pc:docMk/>
            <pc:sldMk cId="2787944093" sldId="11096"/>
            <ac:picMk id="11" creationId="{C845BC5E-07EC-4E3F-96AA-B6956C3D83AC}"/>
          </ac:picMkLst>
        </pc:picChg>
        <pc:picChg chg="add mod">
          <ac:chgData name="Bob Ward" userId="6da7c2dd-8e2e-469f-a216-c384312e2a2d" providerId="ADAL" clId="{A55FED72-FD22-4FD5-83D4-D1B2F6C10D33}" dt="2019-11-03T17:09:12.847" v="10516" actId="1076"/>
          <ac:picMkLst>
            <pc:docMk/>
            <pc:sldMk cId="2787944093" sldId="11096"/>
            <ac:picMk id="12" creationId="{F7979DBD-5F04-472F-9541-A8257EF6A885}"/>
          </ac:picMkLst>
        </pc:picChg>
        <pc:picChg chg="add mod">
          <ac:chgData name="Bob Ward" userId="6da7c2dd-8e2e-469f-a216-c384312e2a2d" providerId="ADAL" clId="{A55FED72-FD22-4FD5-83D4-D1B2F6C10D33}" dt="2019-11-03T17:09:12.847" v="10516" actId="1076"/>
          <ac:picMkLst>
            <pc:docMk/>
            <pc:sldMk cId="2787944093" sldId="11096"/>
            <ac:picMk id="14" creationId="{A4043456-B9CC-4E62-A510-A692DEDD113C}"/>
          </ac:picMkLst>
        </pc:picChg>
        <pc:picChg chg="add mod">
          <ac:chgData name="Bob Ward" userId="6da7c2dd-8e2e-469f-a216-c384312e2a2d" providerId="ADAL" clId="{A55FED72-FD22-4FD5-83D4-D1B2F6C10D33}" dt="2019-11-03T17:09:12.847" v="10516" actId="1076"/>
          <ac:picMkLst>
            <pc:docMk/>
            <pc:sldMk cId="2787944093" sldId="11096"/>
            <ac:picMk id="21" creationId="{4863EAB7-C19B-4D12-A4F3-79C387716A19}"/>
          </ac:picMkLst>
        </pc:picChg>
        <pc:picChg chg="add mod">
          <ac:chgData name="Bob Ward" userId="6da7c2dd-8e2e-469f-a216-c384312e2a2d" providerId="ADAL" clId="{A55FED72-FD22-4FD5-83D4-D1B2F6C10D33}" dt="2019-11-03T17:10:12.943" v="10525" actId="1076"/>
          <ac:picMkLst>
            <pc:docMk/>
            <pc:sldMk cId="2787944093" sldId="11096"/>
            <ac:picMk id="22" creationId="{BCC1A054-121E-4963-A536-B61FFBACAFE4}"/>
          </ac:picMkLst>
        </pc:picChg>
        <pc:picChg chg="add mod">
          <ac:chgData name="Bob Ward" userId="6da7c2dd-8e2e-469f-a216-c384312e2a2d" providerId="ADAL" clId="{A55FED72-FD22-4FD5-83D4-D1B2F6C10D33}" dt="2019-11-03T17:10:10.809" v="10523" actId="1076"/>
          <ac:picMkLst>
            <pc:docMk/>
            <pc:sldMk cId="2787944093" sldId="11096"/>
            <ac:picMk id="23" creationId="{91E08299-31C5-49D3-8EFA-3F3D94A7F7A9}"/>
          </ac:picMkLst>
        </pc:picChg>
        <pc:picChg chg="add mod">
          <ac:chgData name="Bob Ward" userId="6da7c2dd-8e2e-469f-a216-c384312e2a2d" providerId="ADAL" clId="{A55FED72-FD22-4FD5-83D4-D1B2F6C10D33}" dt="2019-11-03T17:10:09.581" v="10522" actId="1076"/>
          <ac:picMkLst>
            <pc:docMk/>
            <pc:sldMk cId="2787944093" sldId="11096"/>
            <ac:picMk id="24" creationId="{71F3BF71-37FD-4DDC-8C5D-31E6AA69D623}"/>
          </ac:picMkLst>
        </pc:picChg>
        <pc:picChg chg="add del">
          <ac:chgData name="Bob Ward" userId="6da7c2dd-8e2e-469f-a216-c384312e2a2d" providerId="ADAL" clId="{A55FED72-FD22-4FD5-83D4-D1B2F6C10D33}" dt="2019-11-03T17:04:31.748" v="10457"/>
          <ac:picMkLst>
            <pc:docMk/>
            <pc:sldMk cId="2787944093" sldId="11096"/>
            <ac:picMk id="1026" creationId="{B4B73613-7459-47F8-867B-D1FE1A369164}"/>
          </ac:picMkLst>
        </pc:picChg>
        <pc:picChg chg="add del">
          <ac:chgData name="Bob Ward" userId="6da7c2dd-8e2e-469f-a216-c384312e2a2d" providerId="ADAL" clId="{A55FED72-FD22-4FD5-83D4-D1B2F6C10D33}" dt="2019-11-03T17:04:43.767" v="10459"/>
          <ac:picMkLst>
            <pc:docMk/>
            <pc:sldMk cId="2787944093" sldId="11096"/>
            <ac:picMk id="1028" creationId="{C4FE4CF7-76C1-4035-9F59-23B70FCCD49E}"/>
          </ac:picMkLst>
        </pc:picChg>
        <pc:picChg chg="add del">
          <ac:chgData name="Bob Ward" userId="6da7c2dd-8e2e-469f-a216-c384312e2a2d" providerId="ADAL" clId="{A55FED72-FD22-4FD5-83D4-D1B2F6C10D33}" dt="2019-11-03T17:04:55.814" v="10461"/>
          <ac:picMkLst>
            <pc:docMk/>
            <pc:sldMk cId="2787944093" sldId="11096"/>
            <ac:picMk id="1030" creationId="{3E0D2D80-7AD1-4ADC-8879-E12B4F9EAF47}"/>
          </ac:picMkLst>
        </pc:picChg>
        <pc:picChg chg="add mod">
          <ac:chgData name="Bob Ward" userId="6da7c2dd-8e2e-469f-a216-c384312e2a2d" providerId="ADAL" clId="{A55FED72-FD22-4FD5-83D4-D1B2F6C10D33}" dt="2019-11-03T17:09:12.847" v="10516" actId="1076"/>
          <ac:picMkLst>
            <pc:docMk/>
            <pc:sldMk cId="2787944093" sldId="11096"/>
            <ac:picMk id="1032" creationId="{0FA17612-B0E5-4238-AA8E-3A8A6EC56C1E}"/>
          </ac:picMkLst>
        </pc:picChg>
      </pc:sldChg>
      <pc:sldChg chg="modSp">
        <pc:chgData name="Bob Ward" userId="6da7c2dd-8e2e-469f-a216-c384312e2a2d" providerId="ADAL" clId="{A55FED72-FD22-4FD5-83D4-D1B2F6C10D33}" dt="2019-10-31T21:34:36.071" v="6444" actId="20577"/>
        <pc:sldMkLst>
          <pc:docMk/>
          <pc:sldMk cId="2977933913" sldId="11097"/>
        </pc:sldMkLst>
        <pc:spChg chg="mod">
          <ac:chgData name="Bob Ward" userId="6da7c2dd-8e2e-469f-a216-c384312e2a2d" providerId="ADAL" clId="{A55FED72-FD22-4FD5-83D4-D1B2F6C10D33}" dt="2019-10-31T21:34:36.071" v="6444" actId="20577"/>
          <ac:spMkLst>
            <pc:docMk/>
            <pc:sldMk cId="2977933913" sldId="11097"/>
            <ac:spMk id="2" creationId="{1FCFBE54-BD0D-4A9B-81FE-F32CBB3A1834}"/>
          </ac:spMkLst>
        </pc:spChg>
      </pc:sldChg>
      <pc:sldChg chg="addSp delSp modSp">
        <pc:chgData name="Bob Ward" userId="6da7c2dd-8e2e-469f-a216-c384312e2a2d" providerId="ADAL" clId="{A55FED72-FD22-4FD5-83D4-D1B2F6C10D33}" dt="2019-11-03T17:35:52.156" v="10667" actId="1076"/>
        <pc:sldMkLst>
          <pc:docMk/>
          <pc:sldMk cId="968065254" sldId="11098"/>
        </pc:sldMkLst>
        <pc:spChg chg="mod">
          <ac:chgData name="Bob Ward" userId="6da7c2dd-8e2e-469f-a216-c384312e2a2d" providerId="ADAL" clId="{A55FED72-FD22-4FD5-83D4-D1B2F6C10D33}" dt="2019-11-03T17:35:29.873" v="10654" actId="208"/>
          <ac:spMkLst>
            <pc:docMk/>
            <pc:sldMk cId="968065254" sldId="11098"/>
            <ac:spMk id="11" creationId="{EDB96D08-39C8-4FE6-8BE9-B9A4D31C93F4}"/>
          </ac:spMkLst>
        </pc:spChg>
        <pc:spChg chg="mod">
          <ac:chgData name="Bob Ward" userId="6da7c2dd-8e2e-469f-a216-c384312e2a2d" providerId="ADAL" clId="{A55FED72-FD22-4FD5-83D4-D1B2F6C10D33}" dt="2019-11-03T17:35:29.873" v="10654" actId="208"/>
          <ac:spMkLst>
            <pc:docMk/>
            <pc:sldMk cId="968065254" sldId="11098"/>
            <ac:spMk id="13" creationId="{7BCFAAC8-0E2F-48EF-97AB-3002C82D8B97}"/>
          </ac:spMkLst>
        </pc:spChg>
        <pc:spChg chg="mod">
          <ac:chgData name="Bob Ward" userId="6da7c2dd-8e2e-469f-a216-c384312e2a2d" providerId="ADAL" clId="{A55FED72-FD22-4FD5-83D4-D1B2F6C10D33}" dt="2019-11-03T17:35:29.873" v="10654" actId="208"/>
          <ac:spMkLst>
            <pc:docMk/>
            <pc:sldMk cId="968065254" sldId="11098"/>
            <ac:spMk id="15" creationId="{1CB04A78-AE05-401F-A83F-9A20F5B19F50}"/>
          </ac:spMkLst>
        </pc:spChg>
        <pc:spChg chg="mod">
          <ac:chgData name="Bob Ward" userId="6da7c2dd-8e2e-469f-a216-c384312e2a2d" providerId="ADAL" clId="{A55FED72-FD22-4FD5-83D4-D1B2F6C10D33}" dt="2019-11-03T17:35:29.873" v="10654" actId="208"/>
          <ac:spMkLst>
            <pc:docMk/>
            <pc:sldMk cId="968065254" sldId="11098"/>
            <ac:spMk id="16" creationId="{A1920DF3-4A56-4E4E-9B6E-551A4B6161C3}"/>
          </ac:spMkLst>
        </pc:spChg>
        <pc:spChg chg="add mod">
          <ac:chgData name="Bob Ward" userId="6da7c2dd-8e2e-469f-a216-c384312e2a2d" providerId="ADAL" clId="{A55FED72-FD22-4FD5-83D4-D1B2F6C10D33}" dt="2019-11-03T17:35:39.639" v="10658" actId="1076"/>
          <ac:spMkLst>
            <pc:docMk/>
            <pc:sldMk cId="968065254" sldId="11098"/>
            <ac:spMk id="17" creationId="{6383AB1A-47D2-4F5D-86C1-D67044D6E77F}"/>
          </ac:spMkLst>
        </pc:spChg>
        <pc:grpChg chg="add del">
          <ac:chgData name="Bob Ward" userId="6da7c2dd-8e2e-469f-a216-c384312e2a2d" providerId="ADAL" clId="{A55FED72-FD22-4FD5-83D4-D1B2F6C10D33}" dt="2019-11-03T17:34:45.080" v="10647" actId="478"/>
          <ac:grpSpMkLst>
            <pc:docMk/>
            <pc:sldMk cId="968065254" sldId="11098"/>
            <ac:grpSpMk id="3" creationId="{6CEBC591-8E5F-4DF1-9D91-2ED5D696D814}"/>
          </ac:grpSpMkLst>
        </pc:grpChg>
        <pc:grpChg chg="add mod">
          <ac:chgData name="Bob Ward" userId="6da7c2dd-8e2e-469f-a216-c384312e2a2d" providerId="ADAL" clId="{A55FED72-FD22-4FD5-83D4-D1B2F6C10D33}" dt="2019-11-03T17:35:49.044" v="10665" actId="1076"/>
          <ac:grpSpMkLst>
            <pc:docMk/>
            <pc:sldMk cId="968065254" sldId="11098"/>
            <ac:grpSpMk id="10" creationId="{2BE5D966-2EDC-4420-B998-A70E2875093A}"/>
          </ac:grpSpMkLst>
        </pc:grpChg>
        <pc:grpChg chg="add mod">
          <ac:chgData name="Bob Ward" userId="6da7c2dd-8e2e-469f-a216-c384312e2a2d" providerId="ADAL" clId="{A55FED72-FD22-4FD5-83D4-D1B2F6C10D33}" dt="2019-11-03T17:35:52.156" v="10667" actId="1076"/>
          <ac:grpSpMkLst>
            <pc:docMk/>
            <pc:sldMk cId="968065254" sldId="11098"/>
            <ac:grpSpMk id="18" creationId="{72F118B5-BEAE-425D-90BA-CE9B093B0B7F}"/>
          </ac:grpSpMkLst>
        </pc:grpChg>
      </pc:sldChg>
      <pc:sldChg chg="addSp modSp">
        <pc:chgData name="Bob Ward" userId="6da7c2dd-8e2e-469f-a216-c384312e2a2d" providerId="ADAL" clId="{A55FED72-FD22-4FD5-83D4-D1B2F6C10D33}" dt="2019-11-03T17:36:23.132" v="10671" actId="1076"/>
        <pc:sldMkLst>
          <pc:docMk/>
          <pc:sldMk cId="327506328" sldId="11099"/>
        </pc:sldMkLst>
        <pc:picChg chg="add mod">
          <ac:chgData name="Bob Ward" userId="6da7c2dd-8e2e-469f-a216-c384312e2a2d" providerId="ADAL" clId="{A55FED72-FD22-4FD5-83D4-D1B2F6C10D33}" dt="2019-11-03T17:36:23.132" v="10671" actId="1076"/>
          <ac:picMkLst>
            <pc:docMk/>
            <pc:sldMk cId="327506328" sldId="11099"/>
            <ac:picMk id="4" creationId="{AFC0829D-CB71-436B-83C9-44C5A0FFB83A}"/>
          </ac:picMkLst>
        </pc:picChg>
      </pc:sldChg>
      <pc:sldChg chg="addSp delSp modSp del">
        <pc:chgData name="Bob Ward" userId="6da7c2dd-8e2e-469f-a216-c384312e2a2d" providerId="ADAL" clId="{A55FED72-FD22-4FD5-83D4-D1B2F6C10D33}" dt="2019-10-27T18:41:19.065" v="3078" actId="47"/>
        <pc:sldMkLst>
          <pc:docMk/>
          <pc:sldMk cId="3346959489" sldId="11100"/>
        </pc:sldMkLst>
        <pc:spChg chg="del mod">
          <ac:chgData name="Bob Ward" userId="6da7c2dd-8e2e-469f-a216-c384312e2a2d" providerId="ADAL" clId="{A55FED72-FD22-4FD5-83D4-D1B2F6C10D33}" dt="2019-10-27T18:40:12.780" v="3068" actId="12084"/>
          <ac:spMkLst>
            <pc:docMk/>
            <pc:sldMk cId="3346959489" sldId="11100"/>
            <ac:spMk id="2" creationId="{66B50369-1302-4D33-9BDF-675FB2C1570A}"/>
          </ac:spMkLst>
        </pc:spChg>
        <pc:spChg chg="add mod">
          <ac:chgData name="Bob Ward" userId="6da7c2dd-8e2e-469f-a216-c384312e2a2d" providerId="ADAL" clId="{A55FED72-FD22-4FD5-83D4-D1B2F6C10D33}" dt="2019-10-27T18:41:08.639" v="3076" actId="12"/>
          <ac:spMkLst>
            <pc:docMk/>
            <pc:sldMk cId="3346959489" sldId="11100"/>
            <ac:spMk id="5" creationId="{3494031A-C15E-4625-98A2-60B0DCA4CFB6}"/>
          </ac:spMkLst>
        </pc:spChg>
        <pc:graphicFrameChg chg="add del mod">
          <ac:chgData name="Bob Ward" userId="6da7c2dd-8e2e-469f-a216-c384312e2a2d" providerId="ADAL" clId="{A55FED72-FD22-4FD5-83D4-D1B2F6C10D33}" dt="2019-10-27T18:40:38.008" v="3073" actId="11529"/>
          <ac:graphicFrameMkLst>
            <pc:docMk/>
            <pc:sldMk cId="3346959489" sldId="11100"/>
            <ac:graphicFrameMk id="4" creationId="{1E2D24B0-25CF-4143-BE89-5688F07BEE6E}"/>
          </ac:graphicFrameMkLst>
        </pc:graphicFrameChg>
      </pc:sldChg>
      <pc:sldChg chg="modSp del">
        <pc:chgData name="Bob Ward" userId="6da7c2dd-8e2e-469f-a216-c384312e2a2d" providerId="ADAL" clId="{A55FED72-FD22-4FD5-83D4-D1B2F6C10D33}" dt="2019-10-27T17:59:11.201" v="1355" actId="47"/>
        <pc:sldMkLst>
          <pc:docMk/>
          <pc:sldMk cId="1990620515" sldId="11101"/>
        </pc:sldMkLst>
        <pc:spChg chg="mod">
          <ac:chgData name="Bob Ward" userId="6da7c2dd-8e2e-469f-a216-c384312e2a2d" providerId="ADAL" clId="{A55FED72-FD22-4FD5-83D4-D1B2F6C10D33}" dt="2019-10-27T17:45:28.092" v="962" actId="20577"/>
          <ac:spMkLst>
            <pc:docMk/>
            <pc:sldMk cId="1990620515" sldId="11101"/>
            <ac:spMk id="2" creationId="{67DC6A87-2F0A-47B1-81A6-51DF805FA24D}"/>
          </ac:spMkLst>
        </pc:spChg>
      </pc:sldChg>
      <pc:sldChg chg="addSp delSp modSp add del delAnim modAnim modNotesTx">
        <pc:chgData name="Bob Ward" userId="6da7c2dd-8e2e-469f-a216-c384312e2a2d" providerId="ADAL" clId="{A55FED72-FD22-4FD5-83D4-D1B2F6C10D33}" dt="2019-11-01T18:19:43.978" v="9664" actId="20577"/>
        <pc:sldMkLst>
          <pc:docMk/>
          <pc:sldMk cId="487032418" sldId="11102"/>
        </pc:sldMkLst>
        <pc:spChg chg="del">
          <ac:chgData name="Bob Ward" userId="6da7c2dd-8e2e-469f-a216-c384312e2a2d" providerId="ADAL" clId="{A55FED72-FD22-4FD5-83D4-D1B2F6C10D33}" dt="2019-10-26T23:50:51.965" v="782" actId="478"/>
          <ac:spMkLst>
            <pc:docMk/>
            <pc:sldMk cId="487032418" sldId="11102"/>
            <ac:spMk id="2" creationId="{3DE734DD-EFB9-4EA2-BF56-EA5C439C6482}"/>
          </ac:spMkLst>
        </pc:spChg>
        <pc:spChg chg="mod">
          <ac:chgData name="Bob Ward" userId="6da7c2dd-8e2e-469f-a216-c384312e2a2d" providerId="ADAL" clId="{A55FED72-FD22-4FD5-83D4-D1B2F6C10D33}" dt="2019-10-26T23:47:15.839" v="746" actId="1076"/>
          <ac:spMkLst>
            <pc:docMk/>
            <pc:sldMk cId="487032418" sldId="11102"/>
            <ac:spMk id="6" creationId="{DC59C28B-99F1-428F-BF30-99B63E57E5BA}"/>
          </ac:spMkLst>
        </pc:spChg>
        <pc:spChg chg="mod">
          <ac:chgData name="Bob Ward" userId="6da7c2dd-8e2e-469f-a216-c384312e2a2d" providerId="ADAL" clId="{A55FED72-FD22-4FD5-83D4-D1B2F6C10D33}" dt="2019-10-26T23:43:49.160" v="714" actId="14100"/>
          <ac:spMkLst>
            <pc:docMk/>
            <pc:sldMk cId="487032418" sldId="11102"/>
            <ac:spMk id="7" creationId="{02C55D87-376F-4706-920D-06AAB722E882}"/>
          </ac:spMkLst>
        </pc:spChg>
        <pc:spChg chg="mod">
          <ac:chgData name="Bob Ward" userId="6da7c2dd-8e2e-469f-a216-c384312e2a2d" providerId="ADAL" clId="{A55FED72-FD22-4FD5-83D4-D1B2F6C10D33}" dt="2019-11-01T01:54:46.087" v="8638" actId="20577"/>
          <ac:spMkLst>
            <pc:docMk/>
            <pc:sldMk cId="487032418" sldId="11102"/>
            <ac:spMk id="8" creationId="{B91AAFE7-035C-4837-A454-1360C38F26CB}"/>
          </ac:spMkLst>
        </pc:spChg>
        <pc:spChg chg="mod">
          <ac:chgData name="Bob Ward" userId="6da7c2dd-8e2e-469f-a216-c384312e2a2d" providerId="ADAL" clId="{A55FED72-FD22-4FD5-83D4-D1B2F6C10D33}" dt="2019-10-26T23:43:41.787" v="712" actId="14100"/>
          <ac:spMkLst>
            <pc:docMk/>
            <pc:sldMk cId="487032418" sldId="11102"/>
            <ac:spMk id="9" creationId="{07797FDF-0859-4AA4-A7FF-CE94805DBCBA}"/>
          </ac:spMkLst>
        </pc:spChg>
        <pc:spChg chg="mod">
          <ac:chgData name="Bob Ward" userId="6da7c2dd-8e2e-469f-a216-c384312e2a2d" providerId="ADAL" clId="{A55FED72-FD22-4FD5-83D4-D1B2F6C10D33}" dt="2019-11-01T18:19:43.978" v="9664" actId="20577"/>
          <ac:spMkLst>
            <pc:docMk/>
            <pc:sldMk cId="487032418" sldId="11102"/>
            <ac:spMk id="11" creationId="{14CFCC36-BE54-C64C-86C7-489C37867EDD}"/>
          </ac:spMkLst>
        </pc:spChg>
        <pc:spChg chg="mod">
          <ac:chgData name="Bob Ward" userId="6da7c2dd-8e2e-469f-a216-c384312e2a2d" providerId="ADAL" clId="{A55FED72-FD22-4FD5-83D4-D1B2F6C10D33}" dt="2019-10-27T19:34:01.582" v="5469" actId="207"/>
          <ac:spMkLst>
            <pc:docMk/>
            <pc:sldMk cId="487032418" sldId="11102"/>
            <ac:spMk id="16" creationId="{860D20A0-01F5-439C-A157-1E54A04AF354}"/>
          </ac:spMkLst>
        </pc:spChg>
        <pc:spChg chg="mod">
          <ac:chgData name="Bob Ward" userId="6da7c2dd-8e2e-469f-a216-c384312e2a2d" providerId="ADAL" clId="{A55FED72-FD22-4FD5-83D4-D1B2F6C10D33}" dt="2019-10-26T23:43:36.027" v="711" actId="1076"/>
          <ac:spMkLst>
            <pc:docMk/>
            <pc:sldMk cId="487032418" sldId="11102"/>
            <ac:spMk id="17" creationId="{32EC8A84-9B97-4867-96E3-E5AE0E0DC400}"/>
          </ac:spMkLst>
        </pc:spChg>
        <pc:spChg chg="mod ord">
          <ac:chgData name="Bob Ward" userId="6da7c2dd-8e2e-469f-a216-c384312e2a2d" providerId="ADAL" clId="{A55FED72-FD22-4FD5-83D4-D1B2F6C10D33}" dt="2019-10-26T23:46:51.511" v="741" actId="14100"/>
          <ac:spMkLst>
            <pc:docMk/>
            <pc:sldMk cId="487032418" sldId="11102"/>
            <ac:spMk id="21" creationId="{6320D24A-9917-44A1-8D1E-C536F3E44617}"/>
          </ac:spMkLst>
        </pc:spChg>
        <pc:spChg chg="mod ord">
          <ac:chgData name="Bob Ward" userId="6da7c2dd-8e2e-469f-a216-c384312e2a2d" providerId="ADAL" clId="{A55FED72-FD22-4FD5-83D4-D1B2F6C10D33}" dt="2019-10-27T19:34:37.856" v="5473" actId="166"/>
          <ac:spMkLst>
            <pc:docMk/>
            <pc:sldMk cId="487032418" sldId="11102"/>
            <ac:spMk id="24" creationId="{58985664-8899-40C6-8B61-DCA0B59470B7}"/>
          </ac:spMkLst>
        </pc:spChg>
        <pc:spChg chg="mod">
          <ac:chgData name="Bob Ward" userId="6da7c2dd-8e2e-469f-a216-c384312e2a2d" providerId="ADAL" clId="{A55FED72-FD22-4FD5-83D4-D1B2F6C10D33}" dt="2019-10-26T23:43:36.027" v="711" actId="1076"/>
          <ac:spMkLst>
            <pc:docMk/>
            <pc:sldMk cId="487032418" sldId="11102"/>
            <ac:spMk id="25" creationId="{7E7E225D-4755-4B06-B60E-A13BC64E8B3E}"/>
          </ac:spMkLst>
        </pc:spChg>
        <pc:spChg chg="mod">
          <ac:chgData name="Bob Ward" userId="6da7c2dd-8e2e-469f-a216-c384312e2a2d" providerId="ADAL" clId="{A55FED72-FD22-4FD5-83D4-D1B2F6C10D33}" dt="2019-10-27T19:31:34.078" v="5395" actId="6549"/>
          <ac:spMkLst>
            <pc:docMk/>
            <pc:sldMk cId="487032418" sldId="11102"/>
            <ac:spMk id="36" creationId="{6CB7B8D8-3C52-4AFE-936A-936F7E75D564}"/>
          </ac:spMkLst>
        </pc:spChg>
        <pc:spChg chg="add mod ord">
          <ac:chgData name="Bob Ward" userId="6da7c2dd-8e2e-469f-a216-c384312e2a2d" providerId="ADAL" clId="{A55FED72-FD22-4FD5-83D4-D1B2F6C10D33}" dt="2019-10-27T19:34:47.739" v="5484" actId="207"/>
          <ac:spMkLst>
            <pc:docMk/>
            <pc:sldMk cId="487032418" sldId="11102"/>
            <ac:spMk id="44" creationId="{3AACFF83-DDD8-44CE-8D01-1E5469738E68}"/>
          </ac:spMkLst>
        </pc:spChg>
        <pc:spChg chg="add mod">
          <ac:chgData name="Bob Ward" userId="6da7c2dd-8e2e-469f-a216-c384312e2a2d" providerId="ADAL" clId="{A55FED72-FD22-4FD5-83D4-D1B2F6C10D33}" dt="2019-10-26T23:48:30.890" v="764" actId="1076"/>
          <ac:spMkLst>
            <pc:docMk/>
            <pc:sldMk cId="487032418" sldId="11102"/>
            <ac:spMk id="52" creationId="{B9DCF01F-ECB3-4A0E-9A1B-B331E6CA2BCA}"/>
          </ac:spMkLst>
        </pc:spChg>
        <pc:spChg chg="add del mod">
          <ac:chgData name="Bob Ward" userId="6da7c2dd-8e2e-469f-a216-c384312e2a2d" providerId="ADAL" clId="{A55FED72-FD22-4FD5-83D4-D1B2F6C10D33}" dt="2019-10-26T23:50:34.134" v="778" actId="478"/>
          <ac:spMkLst>
            <pc:docMk/>
            <pc:sldMk cId="487032418" sldId="11102"/>
            <ac:spMk id="58" creationId="{E2A0B4D5-704D-4B23-966F-B78F37908226}"/>
          </ac:spMkLst>
        </pc:spChg>
        <pc:spChg chg="add del mod">
          <ac:chgData name="Bob Ward" userId="6da7c2dd-8e2e-469f-a216-c384312e2a2d" providerId="ADAL" clId="{A55FED72-FD22-4FD5-83D4-D1B2F6C10D33}" dt="2019-10-26T23:52:09.219" v="803"/>
          <ac:spMkLst>
            <pc:docMk/>
            <pc:sldMk cId="487032418" sldId="11102"/>
            <ac:spMk id="61" creationId="{00DC701F-E149-40AB-803A-74241FE6EFC3}"/>
          </ac:spMkLst>
        </pc:spChg>
        <pc:spChg chg="add mod">
          <ac:chgData name="Bob Ward" userId="6da7c2dd-8e2e-469f-a216-c384312e2a2d" providerId="ADAL" clId="{A55FED72-FD22-4FD5-83D4-D1B2F6C10D33}" dt="2019-10-26T23:52:23.509" v="807" actId="1076"/>
          <ac:spMkLst>
            <pc:docMk/>
            <pc:sldMk cId="487032418" sldId="11102"/>
            <ac:spMk id="62" creationId="{98678423-AF33-4BE6-925C-6964C596B2A0}"/>
          </ac:spMkLst>
        </pc:spChg>
        <pc:spChg chg="add mod">
          <ac:chgData name="Bob Ward" userId="6da7c2dd-8e2e-469f-a216-c384312e2a2d" providerId="ADAL" clId="{A55FED72-FD22-4FD5-83D4-D1B2F6C10D33}" dt="2019-10-26T23:50:39.742" v="780" actId="1076"/>
          <ac:spMkLst>
            <pc:docMk/>
            <pc:sldMk cId="487032418" sldId="11102"/>
            <ac:spMk id="68" creationId="{55D8EE1B-236E-4D19-ABAF-CF7A28EFC7FC}"/>
          </ac:spMkLst>
        </pc:spChg>
        <pc:spChg chg="del">
          <ac:chgData name="Bob Ward" userId="6da7c2dd-8e2e-469f-a216-c384312e2a2d" providerId="ADAL" clId="{A55FED72-FD22-4FD5-83D4-D1B2F6C10D33}" dt="2019-10-26T23:50:49.917" v="781" actId="478"/>
          <ac:spMkLst>
            <pc:docMk/>
            <pc:sldMk cId="487032418" sldId="11102"/>
            <ac:spMk id="71" creationId="{015A8A88-9217-BE43-A55B-2A8F82BC6526}"/>
          </ac:spMkLst>
        </pc:spChg>
        <pc:spChg chg="mod">
          <ac:chgData name="Bob Ward" userId="6da7c2dd-8e2e-469f-a216-c384312e2a2d" providerId="ADAL" clId="{A55FED72-FD22-4FD5-83D4-D1B2F6C10D33}" dt="2019-10-27T19:33:56.896" v="5468" actId="207"/>
          <ac:spMkLst>
            <pc:docMk/>
            <pc:sldMk cId="487032418" sldId="11102"/>
            <ac:spMk id="80" creationId="{FD469D95-08DF-4B49-9997-6BE45504353F}"/>
          </ac:spMkLst>
        </pc:spChg>
        <pc:spChg chg="mod">
          <ac:chgData name="Bob Ward" userId="6da7c2dd-8e2e-469f-a216-c384312e2a2d" providerId="ADAL" clId="{A55FED72-FD22-4FD5-83D4-D1B2F6C10D33}" dt="2019-10-26T23:43:36.027" v="711" actId="1076"/>
          <ac:spMkLst>
            <pc:docMk/>
            <pc:sldMk cId="487032418" sldId="11102"/>
            <ac:spMk id="81" creationId="{3703B540-C3CD-5A44-9E45-AE73CC8474DB}"/>
          </ac:spMkLst>
        </pc:spChg>
        <pc:spChg chg="add del">
          <ac:chgData name="Bob Ward" userId="6da7c2dd-8e2e-469f-a216-c384312e2a2d" providerId="ADAL" clId="{A55FED72-FD22-4FD5-83D4-D1B2F6C10D33}" dt="2019-10-27T00:08:48.123" v="890"/>
          <ac:spMkLst>
            <pc:docMk/>
            <pc:sldMk cId="487032418" sldId="11102"/>
            <ac:spMk id="86" creationId="{1921A330-1147-4742-8CEF-84B278367FA1}"/>
          </ac:spMkLst>
        </pc:spChg>
        <pc:spChg chg="add del mod">
          <ac:chgData name="Bob Ward" userId="6da7c2dd-8e2e-469f-a216-c384312e2a2d" providerId="ADAL" clId="{A55FED72-FD22-4FD5-83D4-D1B2F6C10D33}" dt="2019-10-27T00:09:10.630" v="894" actId="478"/>
          <ac:spMkLst>
            <pc:docMk/>
            <pc:sldMk cId="487032418" sldId="11102"/>
            <ac:spMk id="87" creationId="{34902092-122C-41CF-8EC4-E11F8D7BA9EA}"/>
          </ac:spMkLst>
        </pc:spChg>
        <pc:grpChg chg="mod">
          <ac:chgData name="Bob Ward" userId="6da7c2dd-8e2e-469f-a216-c384312e2a2d" providerId="ADAL" clId="{A55FED72-FD22-4FD5-83D4-D1B2F6C10D33}" dt="2019-10-26T23:43:36.027" v="711" actId="1076"/>
          <ac:grpSpMkLst>
            <pc:docMk/>
            <pc:sldMk cId="487032418" sldId="11102"/>
            <ac:grpSpMk id="15" creationId="{30E169EC-8CA5-474D-9DDA-7BDF5FDEF7FD}"/>
          </ac:grpSpMkLst>
        </pc:grpChg>
        <pc:grpChg chg="mod">
          <ac:chgData name="Bob Ward" userId="6da7c2dd-8e2e-469f-a216-c384312e2a2d" providerId="ADAL" clId="{A55FED72-FD22-4FD5-83D4-D1B2F6C10D33}" dt="2019-10-26T23:53:02.156" v="811" actId="1076"/>
          <ac:grpSpMkLst>
            <pc:docMk/>
            <pc:sldMk cId="487032418" sldId="11102"/>
            <ac:grpSpMk id="34" creationId="{C8192AD3-436F-4784-AA19-7464DB03E4E7}"/>
          </ac:grpSpMkLst>
        </pc:grpChg>
        <pc:picChg chg="add mod">
          <ac:chgData name="Bob Ward" userId="6da7c2dd-8e2e-469f-a216-c384312e2a2d" providerId="ADAL" clId="{A55FED72-FD22-4FD5-83D4-D1B2F6C10D33}" dt="2019-10-26T23:52:17.585" v="806" actId="1076"/>
          <ac:picMkLst>
            <pc:docMk/>
            <pc:sldMk cId="487032418" sldId="11102"/>
            <ac:picMk id="60" creationId="{AC51AB3F-F7C4-4142-B962-B1995E8255AD}"/>
          </ac:picMkLst>
        </pc:picChg>
        <pc:picChg chg="add del mod">
          <ac:chgData name="Bob Ward" userId="6da7c2dd-8e2e-469f-a216-c384312e2a2d" providerId="ADAL" clId="{A55FED72-FD22-4FD5-83D4-D1B2F6C10D33}" dt="2019-10-27T00:08:13.132" v="886" actId="478"/>
          <ac:picMkLst>
            <pc:docMk/>
            <pc:sldMk cId="487032418" sldId="11102"/>
            <ac:picMk id="84" creationId="{9013F862-F702-46B8-95CC-AB2164FE0422}"/>
          </ac:picMkLst>
        </pc:picChg>
        <pc:picChg chg="add del mod">
          <ac:chgData name="Bob Ward" userId="6da7c2dd-8e2e-469f-a216-c384312e2a2d" providerId="ADAL" clId="{A55FED72-FD22-4FD5-83D4-D1B2F6C10D33}" dt="2019-10-27T00:11:48.959" v="909" actId="478"/>
          <ac:picMkLst>
            <pc:docMk/>
            <pc:sldMk cId="487032418" sldId="11102"/>
            <ac:picMk id="88" creationId="{D1C5418F-8DA1-4B0E-B925-9EEE9BEC9B49}"/>
          </ac:picMkLst>
        </pc:picChg>
        <pc:cxnChg chg="mod">
          <ac:chgData name="Bob Ward" userId="6da7c2dd-8e2e-469f-a216-c384312e2a2d" providerId="ADAL" clId="{A55FED72-FD22-4FD5-83D4-D1B2F6C10D33}" dt="2019-10-26T23:46:18.555" v="735" actId="13822"/>
          <ac:cxnSpMkLst>
            <pc:docMk/>
            <pc:sldMk cId="487032418" sldId="11102"/>
            <ac:cxnSpMk id="26" creationId="{53FDB765-0480-44C1-BD04-1159FA943CD2}"/>
          </ac:cxnSpMkLst>
        </pc:cxnChg>
        <pc:cxnChg chg="add mod">
          <ac:chgData name="Bob Ward" userId="6da7c2dd-8e2e-469f-a216-c384312e2a2d" providerId="ADAL" clId="{A55FED72-FD22-4FD5-83D4-D1B2F6C10D33}" dt="2019-10-26T23:52:41.254" v="810" actId="14100"/>
          <ac:cxnSpMkLst>
            <pc:docMk/>
            <pc:sldMk cId="487032418" sldId="11102"/>
            <ac:cxnSpMk id="64" creationId="{F29BD71A-15F1-43E9-BD3D-A01CD82E2FEE}"/>
          </ac:cxnSpMkLst>
        </pc:cxnChg>
        <pc:cxnChg chg="add mod">
          <ac:chgData name="Bob Ward" userId="6da7c2dd-8e2e-469f-a216-c384312e2a2d" providerId="ADAL" clId="{A55FED72-FD22-4FD5-83D4-D1B2F6C10D33}" dt="2019-10-26T23:53:31.711" v="814" actId="14100"/>
          <ac:cxnSpMkLst>
            <pc:docMk/>
            <pc:sldMk cId="487032418" sldId="11102"/>
            <ac:cxnSpMk id="77" creationId="{DC3CC50F-405C-4155-828B-19EBC0AEFF82}"/>
          </ac:cxnSpMkLst>
        </pc:cxnChg>
        <pc:cxnChg chg="add mod">
          <ac:chgData name="Bob Ward" userId="6da7c2dd-8e2e-469f-a216-c384312e2a2d" providerId="ADAL" clId="{A55FED72-FD22-4FD5-83D4-D1B2F6C10D33}" dt="2019-10-27T00:13:20.613" v="914" actId="14100"/>
          <ac:cxnSpMkLst>
            <pc:docMk/>
            <pc:sldMk cId="487032418" sldId="11102"/>
            <ac:cxnSpMk id="79" creationId="{5FF5D6C9-37E7-45D1-9A39-92E59F538706}"/>
          </ac:cxnSpMkLst>
        </pc:cxnChg>
        <pc:cxnChg chg="del mod">
          <ac:chgData name="Bob Ward" userId="6da7c2dd-8e2e-469f-a216-c384312e2a2d" providerId="ADAL" clId="{A55FED72-FD22-4FD5-83D4-D1B2F6C10D33}" dt="2019-10-26T23:49:32.076" v="771" actId="478"/>
          <ac:cxnSpMkLst>
            <pc:docMk/>
            <pc:sldMk cId="487032418" sldId="11102"/>
            <ac:cxnSpMk id="85" creationId="{869DB18D-8B6C-5A4C-8DDC-69DF3CE9DB2E}"/>
          </ac:cxnSpMkLst>
        </pc:cxnChg>
        <pc:cxnChg chg="del mod">
          <ac:chgData name="Bob Ward" userId="6da7c2dd-8e2e-469f-a216-c384312e2a2d" providerId="ADAL" clId="{A55FED72-FD22-4FD5-83D4-D1B2F6C10D33}" dt="2019-10-26T23:47:58.974" v="761" actId="478"/>
          <ac:cxnSpMkLst>
            <pc:docMk/>
            <pc:sldMk cId="487032418" sldId="11102"/>
            <ac:cxnSpMk id="92" creationId="{D0384715-6567-AA43-A514-49237FE92748}"/>
          </ac:cxnSpMkLst>
        </pc:cxnChg>
        <pc:cxnChg chg="mod">
          <ac:chgData name="Bob Ward" userId="6da7c2dd-8e2e-469f-a216-c384312e2a2d" providerId="ADAL" clId="{A55FED72-FD22-4FD5-83D4-D1B2F6C10D33}" dt="2019-10-26T23:57:38.477" v="839" actId="1076"/>
          <ac:cxnSpMkLst>
            <pc:docMk/>
            <pc:sldMk cId="487032418" sldId="11102"/>
            <ac:cxnSpMk id="94" creationId="{D269D8C0-E75D-3A4E-BCDF-E7172A401646}"/>
          </ac:cxnSpMkLst>
        </pc:cxnChg>
        <pc:cxnChg chg="mod">
          <ac:chgData name="Bob Ward" userId="6da7c2dd-8e2e-469f-a216-c384312e2a2d" providerId="ADAL" clId="{A55FED72-FD22-4FD5-83D4-D1B2F6C10D33}" dt="2019-10-26T23:49:38.605" v="773" actId="14100"/>
          <ac:cxnSpMkLst>
            <pc:docMk/>
            <pc:sldMk cId="487032418" sldId="11102"/>
            <ac:cxnSpMk id="109" creationId="{995444D6-FE5F-CB45-B835-55938D1DA9DC}"/>
          </ac:cxnSpMkLst>
        </pc:cxnChg>
        <pc:cxnChg chg="del mod">
          <ac:chgData name="Bob Ward" userId="6da7c2dd-8e2e-469f-a216-c384312e2a2d" providerId="ADAL" clId="{A55FED72-FD22-4FD5-83D4-D1B2F6C10D33}" dt="2019-10-26T23:49:48.811" v="774" actId="478"/>
          <ac:cxnSpMkLst>
            <pc:docMk/>
            <pc:sldMk cId="487032418" sldId="11102"/>
            <ac:cxnSpMk id="120" creationId="{3230F133-06E3-1748-904B-F7BDEC790F82}"/>
          </ac:cxnSpMkLst>
        </pc:cxnChg>
        <pc:cxnChg chg="mod">
          <ac:chgData name="Bob Ward" userId="6da7c2dd-8e2e-469f-a216-c384312e2a2d" providerId="ADAL" clId="{A55FED72-FD22-4FD5-83D4-D1B2F6C10D33}" dt="2019-10-26T23:46:15.945" v="734" actId="13822"/>
          <ac:cxnSpMkLst>
            <pc:docMk/>
            <pc:sldMk cId="487032418" sldId="11102"/>
            <ac:cxnSpMk id="121" creationId="{D6F9FD2C-5633-444C-99F5-D23AFABB4D9B}"/>
          </ac:cxnSpMkLst>
        </pc:cxnChg>
      </pc:sldChg>
      <pc:sldChg chg="addSp delSp modSp add modAnim">
        <pc:chgData name="Bob Ward" userId="6da7c2dd-8e2e-469f-a216-c384312e2a2d" providerId="ADAL" clId="{A55FED72-FD22-4FD5-83D4-D1B2F6C10D33}" dt="2019-10-31T22:06:58.029" v="6455"/>
        <pc:sldMkLst>
          <pc:docMk/>
          <pc:sldMk cId="440686251" sldId="11103"/>
        </pc:sldMkLst>
        <pc:spChg chg="mod">
          <ac:chgData name="Bob Ward" userId="6da7c2dd-8e2e-469f-a216-c384312e2a2d" providerId="ADAL" clId="{A55FED72-FD22-4FD5-83D4-D1B2F6C10D33}" dt="2019-10-27T18:02:04.358" v="1385" actId="20577"/>
          <ac:spMkLst>
            <pc:docMk/>
            <pc:sldMk cId="440686251" sldId="11103"/>
            <ac:spMk id="2" creationId="{67DC6A87-2F0A-47B1-81A6-51DF805FA24D}"/>
          </ac:spMkLst>
        </pc:spChg>
        <pc:spChg chg="del mod">
          <ac:chgData name="Bob Ward" userId="6da7c2dd-8e2e-469f-a216-c384312e2a2d" providerId="ADAL" clId="{A55FED72-FD22-4FD5-83D4-D1B2F6C10D33}" dt="2019-10-31T21:53:46.443" v="6445" actId="12084"/>
          <ac:spMkLst>
            <pc:docMk/>
            <pc:sldMk cId="440686251" sldId="11103"/>
            <ac:spMk id="3" creationId="{FD67E510-2C9A-437D-9ECC-FB0DFD0A8315}"/>
          </ac:spMkLst>
        </pc:spChg>
        <pc:spChg chg="add del mod">
          <ac:chgData name="Bob Ward" userId="6da7c2dd-8e2e-469f-a216-c384312e2a2d" providerId="ADAL" clId="{A55FED72-FD22-4FD5-83D4-D1B2F6C10D33}" dt="2019-10-27T18:50:10.892" v="3648" actId="478"/>
          <ac:spMkLst>
            <pc:docMk/>
            <pc:sldMk cId="440686251" sldId="11103"/>
            <ac:spMk id="4" creationId="{2813D245-CFBC-4FC9-9233-0F500CF27E57}"/>
          </ac:spMkLst>
        </pc:spChg>
        <pc:graphicFrameChg chg="add mod">
          <ac:chgData name="Bob Ward" userId="6da7c2dd-8e2e-469f-a216-c384312e2a2d" providerId="ADAL" clId="{A55FED72-FD22-4FD5-83D4-D1B2F6C10D33}" dt="2019-10-31T21:54:10.220" v="6447" actId="12100"/>
          <ac:graphicFrameMkLst>
            <pc:docMk/>
            <pc:sldMk cId="440686251" sldId="11103"/>
            <ac:graphicFrameMk id="4" creationId="{A346B6C8-82A7-4937-8183-DDD6F162A27A}"/>
          </ac:graphicFrameMkLst>
        </pc:graphicFrameChg>
      </pc:sldChg>
      <pc:sldChg chg="addSp delSp modSp add modAnim">
        <pc:chgData name="Bob Ward" userId="6da7c2dd-8e2e-469f-a216-c384312e2a2d" providerId="ADAL" clId="{A55FED72-FD22-4FD5-83D4-D1B2F6C10D33}" dt="2019-10-31T22:41:23.051" v="6498" actId="1076"/>
        <pc:sldMkLst>
          <pc:docMk/>
          <pc:sldMk cId="257595721" sldId="11104"/>
        </pc:sldMkLst>
        <pc:spChg chg="mod">
          <ac:chgData name="Bob Ward" userId="6da7c2dd-8e2e-469f-a216-c384312e2a2d" providerId="ADAL" clId="{A55FED72-FD22-4FD5-83D4-D1B2F6C10D33}" dt="2019-10-27T17:45:46.825" v="1019" actId="20577"/>
          <ac:spMkLst>
            <pc:docMk/>
            <pc:sldMk cId="257595721" sldId="11104"/>
            <ac:spMk id="2" creationId="{67DC6A87-2F0A-47B1-81A6-51DF805FA24D}"/>
          </ac:spMkLst>
        </pc:spChg>
        <pc:spChg chg="del">
          <ac:chgData name="Bob Ward" userId="6da7c2dd-8e2e-469f-a216-c384312e2a2d" providerId="ADAL" clId="{A55FED72-FD22-4FD5-83D4-D1B2F6C10D33}" dt="2019-10-27T18:58:32.959" v="3825" actId="478"/>
          <ac:spMkLst>
            <pc:docMk/>
            <pc:sldMk cId="257595721" sldId="11104"/>
            <ac:spMk id="3" creationId="{FD67E510-2C9A-437D-9ECC-FB0DFD0A8315}"/>
          </ac:spMkLst>
        </pc:spChg>
        <pc:spChg chg="add mod">
          <ac:chgData name="Bob Ward" userId="6da7c2dd-8e2e-469f-a216-c384312e2a2d" providerId="ADAL" clId="{A55FED72-FD22-4FD5-83D4-D1B2F6C10D33}" dt="2019-10-27T19:03:15.771" v="4151" actId="1076"/>
          <ac:spMkLst>
            <pc:docMk/>
            <pc:sldMk cId="257595721" sldId="11104"/>
            <ac:spMk id="7" creationId="{2691B342-CB45-46E7-9DD9-2B955027C323}"/>
          </ac:spMkLst>
        </pc:spChg>
        <pc:spChg chg="add mod">
          <ac:chgData name="Bob Ward" userId="6da7c2dd-8e2e-469f-a216-c384312e2a2d" providerId="ADAL" clId="{A55FED72-FD22-4FD5-83D4-D1B2F6C10D33}" dt="2019-10-27T19:03:27.132" v="4156" actId="1076"/>
          <ac:spMkLst>
            <pc:docMk/>
            <pc:sldMk cId="257595721" sldId="11104"/>
            <ac:spMk id="9" creationId="{E603041D-8A76-498F-B2AB-3DA760E46E55}"/>
          </ac:spMkLst>
        </pc:spChg>
        <pc:spChg chg="add del mod">
          <ac:chgData name="Bob Ward" userId="6da7c2dd-8e2e-469f-a216-c384312e2a2d" providerId="ADAL" clId="{A55FED72-FD22-4FD5-83D4-D1B2F6C10D33}" dt="2019-10-27T19:09:12.053" v="4239" actId="478"/>
          <ac:spMkLst>
            <pc:docMk/>
            <pc:sldMk cId="257595721" sldId="11104"/>
            <ac:spMk id="12" creationId="{46EB8D8F-0FE2-4FF0-A940-EF9BAE4EA2BF}"/>
          </ac:spMkLst>
        </pc:spChg>
        <pc:graphicFrameChg chg="add mod modGraphic">
          <ac:chgData name="Bob Ward" userId="6da7c2dd-8e2e-469f-a216-c384312e2a2d" providerId="ADAL" clId="{A55FED72-FD22-4FD5-83D4-D1B2F6C10D33}" dt="2019-10-27T19:07:08.297" v="4212" actId="113"/>
          <ac:graphicFrameMkLst>
            <pc:docMk/>
            <pc:sldMk cId="257595721" sldId="11104"/>
            <ac:graphicFrameMk id="6" creationId="{EADDC4E8-C291-4130-B752-437A4B7F29C3}"/>
          </ac:graphicFrameMkLst>
        </pc:graphicFrameChg>
        <pc:picChg chg="add mod">
          <ac:chgData name="Bob Ward" userId="6da7c2dd-8e2e-469f-a216-c384312e2a2d" providerId="ADAL" clId="{A55FED72-FD22-4FD5-83D4-D1B2F6C10D33}" dt="2019-10-31T22:40:17.507" v="6488" actId="1076"/>
          <ac:picMkLst>
            <pc:docMk/>
            <pc:sldMk cId="257595721" sldId="11104"/>
            <ac:picMk id="3" creationId="{49F0B7A4-C2A0-4AD1-8EDA-62DE066BED8B}"/>
          </ac:picMkLst>
        </pc:picChg>
        <pc:picChg chg="add del mod">
          <ac:chgData name="Bob Ward" userId="6da7c2dd-8e2e-469f-a216-c384312e2a2d" providerId="ADAL" clId="{A55FED72-FD22-4FD5-83D4-D1B2F6C10D33}" dt="2019-10-31T22:41:07.995" v="6491" actId="478"/>
          <ac:picMkLst>
            <pc:docMk/>
            <pc:sldMk cId="257595721" sldId="11104"/>
            <ac:picMk id="4" creationId="{6188CABB-521A-4071-8522-0203BC85748F}"/>
          </ac:picMkLst>
        </pc:picChg>
        <pc:picChg chg="add mod">
          <ac:chgData name="Bob Ward" userId="6da7c2dd-8e2e-469f-a216-c384312e2a2d" providerId="ADAL" clId="{A55FED72-FD22-4FD5-83D4-D1B2F6C10D33}" dt="2019-10-27T19:02:39.422" v="4089" actId="1076"/>
          <ac:picMkLst>
            <pc:docMk/>
            <pc:sldMk cId="257595721" sldId="11104"/>
            <ac:picMk id="5" creationId="{F8318B2D-32DD-426F-8514-501CEAF53AEA}"/>
          </ac:picMkLst>
        </pc:picChg>
        <pc:picChg chg="add mod">
          <ac:chgData name="Bob Ward" userId="6da7c2dd-8e2e-469f-a216-c384312e2a2d" providerId="ADAL" clId="{A55FED72-FD22-4FD5-83D4-D1B2F6C10D33}" dt="2019-10-27T19:09:22.794" v="4241" actId="1076"/>
          <ac:picMkLst>
            <pc:docMk/>
            <pc:sldMk cId="257595721" sldId="11104"/>
            <ac:picMk id="18" creationId="{1818C73B-8461-49C8-A0EE-BC764B2DC2A5}"/>
          </ac:picMkLst>
        </pc:picChg>
        <pc:picChg chg="add del mod">
          <ac:chgData name="Bob Ward" userId="6da7c2dd-8e2e-469f-a216-c384312e2a2d" providerId="ADAL" clId="{A55FED72-FD22-4FD5-83D4-D1B2F6C10D33}" dt="2019-10-27T19:05:58.680" v="4161" actId="478"/>
          <ac:picMkLst>
            <pc:docMk/>
            <pc:sldMk cId="257595721" sldId="11104"/>
            <ac:picMk id="2050" creationId="{3D9F7D86-DFAD-40FD-9131-2A589CA41207}"/>
          </ac:picMkLst>
        </pc:picChg>
        <pc:picChg chg="add mod">
          <ac:chgData name="Bob Ward" userId="6da7c2dd-8e2e-469f-a216-c384312e2a2d" providerId="ADAL" clId="{A55FED72-FD22-4FD5-83D4-D1B2F6C10D33}" dt="2019-10-31T22:40:09.189" v="6485" actId="1076"/>
          <ac:picMkLst>
            <pc:docMk/>
            <pc:sldMk cId="257595721" sldId="11104"/>
            <ac:picMk id="2050" creationId="{B0C3C1F6-A66D-47AF-BE02-7D95CD9C8E29}"/>
          </ac:picMkLst>
        </pc:picChg>
        <pc:picChg chg="add mod">
          <ac:chgData name="Bob Ward" userId="6da7c2dd-8e2e-469f-a216-c384312e2a2d" providerId="ADAL" clId="{A55FED72-FD22-4FD5-83D4-D1B2F6C10D33}" dt="2019-10-31T22:40:14.905" v="6487" actId="1076"/>
          <ac:picMkLst>
            <pc:docMk/>
            <pc:sldMk cId="257595721" sldId="11104"/>
            <ac:picMk id="2052" creationId="{17295B55-C467-4A23-80F7-EC6A793AA799}"/>
          </ac:picMkLst>
        </pc:picChg>
        <pc:picChg chg="add mod">
          <ac:chgData name="Bob Ward" userId="6da7c2dd-8e2e-469f-a216-c384312e2a2d" providerId="ADAL" clId="{A55FED72-FD22-4FD5-83D4-D1B2F6C10D33}" dt="2019-10-31T22:41:23.051" v="6498" actId="1076"/>
          <ac:picMkLst>
            <pc:docMk/>
            <pc:sldMk cId="257595721" sldId="11104"/>
            <ac:picMk id="2054" creationId="{BB182BD9-22C7-46EE-B863-13EC88B1DE27}"/>
          </ac:picMkLst>
        </pc:picChg>
        <pc:picChg chg="add mod">
          <ac:chgData name="Bob Ward" userId="6da7c2dd-8e2e-469f-a216-c384312e2a2d" providerId="ADAL" clId="{A55FED72-FD22-4FD5-83D4-D1B2F6C10D33}" dt="2019-10-31T22:41:19.601" v="6497" actId="1076"/>
          <ac:picMkLst>
            <pc:docMk/>
            <pc:sldMk cId="257595721" sldId="11104"/>
            <ac:picMk id="2056" creationId="{DD233E80-390D-4A42-AE99-83E4EC585547}"/>
          </ac:picMkLst>
        </pc:picChg>
        <pc:cxnChg chg="add mod">
          <ac:chgData name="Bob Ward" userId="6da7c2dd-8e2e-469f-a216-c384312e2a2d" providerId="ADAL" clId="{A55FED72-FD22-4FD5-83D4-D1B2F6C10D33}" dt="2019-10-27T19:03:24.911" v="4155" actId="14100"/>
          <ac:cxnSpMkLst>
            <pc:docMk/>
            <pc:sldMk cId="257595721" sldId="11104"/>
            <ac:cxnSpMk id="8" creationId="{7C520863-31B2-4149-ADED-AAD51898CF00}"/>
          </ac:cxnSpMkLst>
        </pc:cxnChg>
        <pc:cxnChg chg="add mod">
          <ac:chgData name="Bob Ward" userId="6da7c2dd-8e2e-469f-a216-c384312e2a2d" providerId="ADAL" clId="{A55FED72-FD22-4FD5-83D4-D1B2F6C10D33}" dt="2019-10-27T19:09:09.878" v="4238" actId="1076"/>
          <ac:cxnSpMkLst>
            <pc:docMk/>
            <pc:sldMk cId="257595721" sldId="11104"/>
            <ac:cxnSpMk id="14" creationId="{5890A35C-7316-4982-89B5-E5670CCE34E3}"/>
          </ac:cxnSpMkLst>
        </pc:cxnChg>
      </pc:sldChg>
      <pc:sldChg chg="addSp delSp modSp add">
        <pc:chgData name="Bob Ward" userId="6da7c2dd-8e2e-469f-a216-c384312e2a2d" providerId="ADAL" clId="{A55FED72-FD22-4FD5-83D4-D1B2F6C10D33}" dt="2019-10-27T19:45:18.123" v="5861" actId="20577"/>
        <pc:sldMkLst>
          <pc:docMk/>
          <pc:sldMk cId="286177871" sldId="11105"/>
        </pc:sldMkLst>
        <pc:spChg chg="mod">
          <ac:chgData name="Bob Ward" userId="6da7c2dd-8e2e-469f-a216-c384312e2a2d" providerId="ADAL" clId="{A55FED72-FD22-4FD5-83D4-D1B2F6C10D33}" dt="2019-10-27T17:45:57.462" v="1051" actId="20577"/>
          <ac:spMkLst>
            <pc:docMk/>
            <pc:sldMk cId="286177871" sldId="11105"/>
            <ac:spMk id="2" creationId="{67DC6A87-2F0A-47B1-81A6-51DF805FA24D}"/>
          </ac:spMkLst>
        </pc:spChg>
        <pc:spChg chg="del mod">
          <ac:chgData name="Bob Ward" userId="6da7c2dd-8e2e-469f-a216-c384312e2a2d" providerId="ADAL" clId="{A55FED72-FD22-4FD5-83D4-D1B2F6C10D33}" dt="2019-10-27T19:44:53.568" v="5848" actId="12084"/>
          <ac:spMkLst>
            <pc:docMk/>
            <pc:sldMk cId="286177871" sldId="11105"/>
            <ac:spMk id="3" creationId="{FD67E510-2C9A-437D-9ECC-FB0DFD0A8315}"/>
          </ac:spMkLst>
        </pc:spChg>
        <pc:spChg chg="add mod">
          <ac:chgData name="Bob Ward" userId="6da7c2dd-8e2e-469f-a216-c384312e2a2d" providerId="ADAL" clId="{A55FED72-FD22-4FD5-83D4-D1B2F6C10D33}" dt="2019-10-27T19:42:02.964" v="5515" actId="1076"/>
          <ac:spMkLst>
            <pc:docMk/>
            <pc:sldMk cId="286177871" sldId="11105"/>
            <ac:spMk id="8" creationId="{FA226E39-78A9-4C18-ADF7-6337B24B287E}"/>
          </ac:spMkLst>
        </pc:spChg>
        <pc:spChg chg="add mod">
          <ac:chgData name="Bob Ward" userId="6da7c2dd-8e2e-469f-a216-c384312e2a2d" providerId="ADAL" clId="{A55FED72-FD22-4FD5-83D4-D1B2F6C10D33}" dt="2019-10-27T19:42:02.964" v="5515" actId="1076"/>
          <ac:spMkLst>
            <pc:docMk/>
            <pc:sldMk cId="286177871" sldId="11105"/>
            <ac:spMk id="9" creationId="{1F830C28-A424-484A-A325-A310F30E2F10}"/>
          </ac:spMkLst>
        </pc:spChg>
        <pc:spChg chg="add mod">
          <ac:chgData name="Bob Ward" userId="6da7c2dd-8e2e-469f-a216-c384312e2a2d" providerId="ADAL" clId="{A55FED72-FD22-4FD5-83D4-D1B2F6C10D33}" dt="2019-10-27T19:42:02.964" v="5515" actId="1076"/>
          <ac:spMkLst>
            <pc:docMk/>
            <pc:sldMk cId="286177871" sldId="11105"/>
            <ac:spMk id="10" creationId="{3A320BB3-2856-4AFC-8546-9EF8C7BDA6A9}"/>
          </ac:spMkLst>
        </pc:spChg>
        <pc:spChg chg="add mod">
          <ac:chgData name="Bob Ward" userId="6da7c2dd-8e2e-469f-a216-c384312e2a2d" providerId="ADAL" clId="{A55FED72-FD22-4FD5-83D4-D1B2F6C10D33}" dt="2019-10-27T19:42:02.964" v="5515" actId="1076"/>
          <ac:spMkLst>
            <pc:docMk/>
            <pc:sldMk cId="286177871" sldId="11105"/>
            <ac:spMk id="11" creationId="{141E3F14-140F-4AE6-BE24-BB4A4079AB6E}"/>
          </ac:spMkLst>
        </pc:spChg>
        <pc:spChg chg="add mod">
          <ac:chgData name="Bob Ward" userId="6da7c2dd-8e2e-469f-a216-c384312e2a2d" providerId="ADAL" clId="{A55FED72-FD22-4FD5-83D4-D1B2F6C10D33}" dt="2019-10-27T19:42:02.964" v="5515" actId="1076"/>
          <ac:spMkLst>
            <pc:docMk/>
            <pc:sldMk cId="286177871" sldId="11105"/>
            <ac:spMk id="12" creationId="{B2A47EBF-2FDD-4646-8601-77B81EF69F08}"/>
          </ac:spMkLst>
        </pc:spChg>
        <pc:spChg chg="add mod">
          <ac:chgData name="Bob Ward" userId="6da7c2dd-8e2e-469f-a216-c384312e2a2d" providerId="ADAL" clId="{A55FED72-FD22-4FD5-83D4-D1B2F6C10D33}" dt="2019-10-27T19:42:02.964" v="5515" actId="1076"/>
          <ac:spMkLst>
            <pc:docMk/>
            <pc:sldMk cId="286177871" sldId="11105"/>
            <ac:spMk id="13" creationId="{D8A8ED30-A926-414A-93CB-6F0774D5DC7E}"/>
          </ac:spMkLst>
        </pc:spChg>
        <pc:spChg chg="add mod">
          <ac:chgData name="Bob Ward" userId="6da7c2dd-8e2e-469f-a216-c384312e2a2d" providerId="ADAL" clId="{A55FED72-FD22-4FD5-83D4-D1B2F6C10D33}" dt="2019-10-27T19:42:02.964" v="5515" actId="1076"/>
          <ac:spMkLst>
            <pc:docMk/>
            <pc:sldMk cId="286177871" sldId="11105"/>
            <ac:spMk id="14" creationId="{A3DEB048-F6A5-4D77-A41A-AEED75E05C10}"/>
          </ac:spMkLst>
        </pc:spChg>
        <pc:spChg chg="add mod">
          <ac:chgData name="Bob Ward" userId="6da7c2dd-8e2e-469f-a216-c384312e2a2d" providerId="ADAL" clId="{A55FED72-FD22-4FD5-83D4-D1B2F6C10D33}" dt="2019-10-27T19:42:02.964" v="5515" actId="1076"/>
          <ac:spMkLst>
            <pc:docMk/>
            <pc:sldMk cId="286177871" sldId="11105"/>
            <ac:spMk id="17" creationId="{050F22E2-B596-4AB4-B93C-597C297007F6}"/>
          </ac:spMkLst>
        </pc:spChg>
        <pc:spChg chg="add mod">
          <ac:chgData name="Bob Ward" userId="6da7c2dd-8e2e-469f-a216-c384312e2a2d" providerId="ADAL" clId="{A55FED72-FD22-4FD5-83D4-D1B2F6C10D33}" dt="2019-10-27T19:42:02.964" v="5515" actId="1076"/>
          <ac:spMkLst>
            <pc:docMk/>
            <pc:sldMk cId="286177871" sldId="11105"/>
            <ac:spMk id="18" creationId="{9A9D88C4-F717-44D9-8B2F-984860E13A44}"/>
          </ac:spMkLst>
        </pc:spChg>
        <pc:spChg chg="add mod">
          <ac:chgData name="Bob Ward" userId="6da7c2dd-8e2e-469f-a216-c384312e2a2d" providerId="ADAL" clId="{A55FED72-FD22-4FD5-83D4-D1B2F6C10D33}" dt="2019-10-27T19:42:02.964" v="5515" actId="1076"/>
          <ac:spMkLst>
            <pc:docMk/>
            <pc:sldMk cId="286177871" sldId="11105"/>
            <ac:spMk id="19" creationId="{376496E3-1F51-4F5B-B268-1E8652E771FE}"/>
          </ac:spMkLst>
        </pc:spChg>
        <pc:spChg chg="add mod">
          <ac:chgData name="Bob Ward" userId="6da7c2dd-8e2e-469f-a216-c384312e2a2d" providerId="ADAL" clId="{A55FED72-FD22-4FD5-83D4-D1B2F6C10D33}" dt="2019-10-27T19:42:02.964" v="5515" actId="1076"/>
          <ac:spMkLst>
            <pc:docMk/>
            <pc:sldMk cId="286177871" sldId="11105"/>
            <ac:spMk id="52" creationId="{01165378-51BF-48A8-8EAD-57DC77E85616}"/>
          </ac:spMkLst>
        </pc:spChg>
        <pc:spChg chg="add mod">
          <ac:chgData name="Bob Ward" userId="6da7c2dd-8e2e-469f-a216-c384312e2a2d" providerId="ADAL" clId="{A55FED72-FD22-4FD5-83D4-D1B2F6C10D33}" dt="2019-10-27T19:42:02.964" v="5515" actId="1076"/>
          <ac:spMkLst>
            <pc:docMk/>
            <pc:sldMk cId="286177871" sldId="11105"/>
            <ac:spMk id="53" creationId="{F1376318-DF35-49C3-9674-511A1862CB85}"/>
          </ac:spMkLst>
        </pc:spChg>
        <pc:spChg chg="add mod">
          <ac:chgData name="Bob Ward" userId="6da7c2dd-8e2e-469f-a216-c384312e2a2d" providerId="ADAL" clId="{A55FED72-FD22-4FD5-83D4-D1B2F6C10D33}" dt="2019-10-27T19:42:02.964" v="5515" actId="1076"/>
          <ac:spMkLst>
            <pc:docMk/>
            <pc:sldMk cId="286177871" sldId="11105"/>
            <ac:spMk id="54" creationId="{AE4B4B84-A35B-4F6A-9713-951379D7BAF5}"/>
          </ac:spMkLst>
        </pc:spChg>
        <pc:spChg chg="add mod">
          <ac:chgData name="Bob Ward" userId="6da7c2dd-8e2e-469f-a216-c384312e2a2d" providerId="ADAL" clId="{A55FED72-FD22-4FD5-83D4-D1B2F6C10D33}" dt="2019-10-27T19:42:02.964" v="5515" actId="1076"/>
          <ac:spMkLst>
            <pc:docMk/>
            <pc:sldMk cId="286177871" sldId="11105"/>
            <ac:spMk id="55" creationId="{67E503A6-5346-4287-9CB3-2077378354AB}"/>
          </ac:spMkLst>
        </pc:spChg>
        <pc:spChg chg="add mod">
          <ac:chgData name="Bob Ward" userId="6da7c2dd-8e2e-469f-a216-c384312e2a2d" providerId="ADAL" clId="{A55FED72-FD22-4FD5-83D4-D1B2F6C10D33}" dt="2019-10-27T19:42:02.964" v="5515" actId="1076"/>
          <ac:spMkLst>
            <pc:docMk/>
            <pc:sldMk cId="286177871" sldId="11105"/>
            <ac:spMk id="56" creationId="{43D81953-8425-4833-97ED-F09F455B480D}"/>
          </ac:spMkLst>
        </pc:spChg>
        <pc:grpChg chg="add mod">
          <ac:chgData name="Bob Ward" userId="6da7c2dd-8e2e-469f-a216-c384312e2a2d" providerId="ADAL" clId="{A55FED72-FD22-4FD5-83D4-D1B2F6C10D33}" dt="2019-10-27T19:42:02.964" v="5515" actId="1076"/>
          <ac:grpSpMkLst>
            <pc:docMk/>
            <pc:sldMk cId="286177871" sldId="11105"/>
            <ac:grpSpMk id="4" creationId="{74D2F0DA-4FB9-4389-BFCA-2AA7AF8D5A4D}"/>
          </ac:grpSpMkLst>
        </pc:grpChg>
        <pc:grpChg chg="add mod">
          <ac:chgData name="Bob Ward" userId="6da7c2dd-8e2e-469f-a216-c384312e2a2d" providerId="ADAL" clId="{A55FED72-FD22-4FD5-83D4-D1B2F6C10D33}" dt="2019-10-27T19:42:02.964" v="5515" actId="1076"/>
          <ac:grpSpMkLst>
            <pc:docMk/>
            <pc:sldMk cId="286177871" sldId="11105"/>
            <ac:grpSpMk id="20" creationId="{5AF50795-9A88-46B2-A946-BE9E3ED0226B}"/>
          </ac:grpSpMkLst>
        </pc:grpChg>
        <pc:grpChg chg="add mod">
          <ac:chgData name="Bob Ward" userId="6da7c2dd-8e2e-469f-a216-c384312e2a2d" providerId="ADAL" clId="{A55FED72-FD22-4FD5-83D4-D1B2F6C10D33}" dt="2019-10-27T19:42:02.964" v="5515" actId="1076"/>
          <ac:grpSpMkLst>
            <pc:docMk/>
            <pc:sldMk cId="286177871" sldId="11105"/>
            <ac:grpSpMk id="30" creationId="{22C29434-7B8F-41BD-B1D0-DB548237CDF5}"/>
          </ac:grpSpMkLst>
        </pc:grpChg>
        <pc:grpChg chg="add mod">
          <ac:chgData name="Bob Ward" userId="6da7c2dd-8e2e-469f-a216-c384312e2a2d" providerId="ADAL" clId="{A55FED72-FD22-4FD5-83D4-D1B2F6C10D33}" dt="2019-10-27T19:42:02.964" v="5515" actId="1076"/>
          <ac:grpSpMkLst>
            <pc:docMk/>
            <pc:sldMk cId="286177871" sldId="11105"/>
            <ac:grpSpMk id="38" creationId="{5F3C999E-550F-4EFE-B527-2D6CC06823D0}"/>
          </ac:grpSpMkLst>
        </pc:grpChg>
        <pc:grpChg chg="add mod">
          <ac:chgData name="Bob Ward" userId="6da7c2dd-8e2e-469f-a216-c384312e2a2d" providerId="ADAL" clId="{A55FED72-FD22-4FD5-83D4-D1B2F6C10D33}" dt="2019-10-27T19:42:02.964" v="5515" actId="1076"/>
          <ac:grpSpMkLst>
            <pc:docMk/>
            <pc:sldMk cId="286177871" sldId="11105"/>
            <ac:grpSpMk id="49" creationId="{7995568C-950B-4A2B-960C-01FE3DABE76A}"/>
          </ac:grpSpMkLst>
        </pc:grpChg>
        <pc:graphicFrameChg chg="add mod">
          <ac:chgData name="Bob Ward" userId="6da7c2dd-8e2e-469f-a216-c384312e2a2d" providerId="ADAL" clId="{A55FED72-FD22-4FD5-83D4-D1B2F6C10D33}" dt="2019-10-27T19:45:18.123" v="5861" actId="20577"/>
          <ac:graphicFrameMkLst>
            <pc:docMk/>
            <pc:sldMk cId="286177871" sldId="11105"/>
            <ac:graphicFrameMk id="58" creationId="{8DA9E0DF-1763-45C4-B869-850A04F05E18}"/>
          </ac:graphicFrameMkLst>
        </pc:graphicFrameChg>
        <pc:cxnChg chg="add mod">
          <ac:chgData name="Bob Ward" userId="6da7c2dd-8e2e-469f-a216-c384312e2a2d" providerId="ADAL" clId="{A55FED72-FD22-4FD5-83D4-D1B2F6C10D33}" dt="2019-10-27T19:42:02.964" v="5515" actId="1076"/>
          <ac:cxnSpMkLst>
            <pc:docMk/>
            <pc:sldMk cId="286177871" sldId="11105"/>
            <ac:cxnSpMk id="7" creationId="{5582ED1F-3138-4678-8D43-F54E0D37D5D1}"/>
          </ac:cxnSpMkLst>
        </pc:cxnChg>
        <pc:cxnChg chg="add mod">
          <ac:chgData name="Bob Ward" userId="6da7c2dd-8e2e-469f-a216-c384312e2a2d" providerId="ADAL" clId="{A55FED72-FD22-4FD5-83D4-D1B2F6C10D33}" dt="2019-10-27T19:42:02.964" v="5515" actId="1076"/>
          <ac:cxnSpMkLst>
            <pc:docMk/>
            <pc:sldMk cId="286177871" sldId="11105"/>
            <ac:cxnSpMk id="15" creationId="{EEC8BB22-DD78-4019-8C3D-60A9D6EF90DD}"/>
          </ac:cxnSpMkLst>
        </pc:cxnChg>
        <pc:cxnChg chg="add mod">
          <ac:chgData name="Bob Ward" userId="6da7c2dd-8e2e-469f-a216-c384312e2a2d" providerId="ADAL" clId="{A55FED72-FD22-4FD5-83D4-D1B2F6C10D33}" dt="2019-10-27T19:42:02.964" v="5515" actId="1076"/>
          <ac:cxnSpMkLst>
            <pc:docMk/>
            <pc:sldMk cId="286177871" sldId="11105"/>
            <ac:cxnSpMk id="16" creationId="{C4DB21F9-2221-49E0-8D97-A8EF71477154}"/>
          </ac:cxnSpMkLst>
        </pc:cxnChg>
        <pc:cxnChg chg="add mod">
          <ac:chgData name="Bob Ward" userId="6da7c2dd-8e2e-469f-a216-c384312e2a2d" providerId="ADAL" clId="{A55FED72-FD22-4FD5-83D4-D1B2F6C10D33}" dt="2019-10-27T19:42:02.964" v="5515" actId="1076"/>
          <ac:cxnSpMkLst>
            <pc:docMk/>
            <pc:sldMk cId="286177871" sldId="11105"/>
            <ac:cxnSpMk id="57" creationId="{18D7CC8B-9058-488C-B2AE-B139783ACAC4}"/>
          </ac:cxnSpMkLst>
        </pc:cxnChg>
      </pc:sldChg>
      <pc:sldChg chg="addSp delSp modSp add">
        <pc:chgData name="Bob Ward" userId="6da7c2dd-8e2e-469f-a216-c384312e2a2d" providerId="ADAL" clId="{A55FED72-FD22-4FD5-83D4-D1B2F6C10D33}" dt="2019-10-27T19:49:03.665" v="5942" actId="20577"/>
        <pc:sldMkLst>
          <pc:docMk/>
          <pc:sldMk cId="3184125237" sldId="11106"/>
        </pc:sldMkLst>
        <pc:spChg chg="mod">
          <ac:chgData name="Bob Ward" userId="6da7c2dd-8e2e-469f-a216-c384312e2a2d" providerId="ADAL" clId="{A55FED72-FD22-4FD5-83D4-D1B2F6C10D33}" dt="2019-10-27T17:46:07.253" v="1078" actId="20577"/>
          <ac:spMkLst>
            <pc:docMk/>
            <pc:sldMk cId="3184125237" sldId="11106"/>
            <ac:spMk id="2" creationId="{67DC6A87-2F0A-47B1-81A6-51DF805FA24D}"/>
          </ac:spMkLst>
        </pc:spChg>
        <pc:spChg chg="del mod">
          <ac:chgData name="Bob Ward" userId="6da7c2dd-8e2e-469f-a216-c384312e2a2d" providerId="ADAL" clId="{A55FED72-FD22-4FD5-83D4-D1B2F6C10D33}" dt="2019-10-27T19:18:38.189" v="4802" actId="12084"/>
          <ac:spMkLst>
            <pc:docMk/>
            <pc:sldMk cId="3184125237" sldId="11106"/>
            <ac:spMk id="3" creationId="{FD67E510-2C9A-437D-9ECC-FB0DFD0A8315}"/>
          </ac:spMkLst>
        </pc:spChg>
        <pc:graphicFrameChg chg="add mod">
          <ac:chgData name="Bob Ward" userId="6da7c2dd-8e2e-469f-a216-c384312e2a2d" providerId="ADAL" clId="{A55FED72-FD22-4FD5-83D4-D1B2F6C10D33}" dt="2019-10-27T19:49:03.665" v="5942" actId="20577"/>
          <ac:graphicFrameMkLst>
            <pc:docMk/>
            <pc:sldMk cId="3184125237" sldId="11106"/>
            <ac:graphicFrameMk id="4" creationId="{21AF96AE-5D95-4DCF-AA16-47D481CB4D00}"/>
          </ac:graphicFrameMkLst>
        </pc:graphicFrameChg>
      </pc:sldChg>
      <pc:sldChg chg="addSp delSp modSp add modAnim">
        <pc:chgData name="Bob Ward" userId="6da7c2dd-8e2e-469f-a216-c384312e2a2d" providerId="ADAL" clId="{A55FED72-FD22-4FD5-83D4-D1B2F6C10D33}" dt="2019-10-31T18:18:20.533" v="6406" actId="1076"/>
        <pc:sldMkLst>
          <pc:docMk/>
          <pc:sldMk cId="3959139085" sldId="11107"/>
        </pc:sldMkLst>
        <pc:spChg chg="mod">
          <ac:chgData name="Bob Ward" userId="6da7c2dd-8e2e-469f-a216-c384312e2a2d" providerId="ADAL" clId="{A55FED72-FD22-4FD5-83D4-D1B2F6C10D33}" dt="2019-10-27T17:46:24.262" v="1125" actId="20577"/>
          <ac:spMkLst>
            <pc:docMk/>
            <pc:sldMk cId="3959139085" sldId="11107"/>
            <ac:spMk id="2" creationId="{67DC6A87-2F0A-47B1-81A6-51DF805FA24D}"/>
          </ac:spMkLst>
        </pc:spChg>
        <pc:spChg chg="mod">
          <ac:chgData name="Bob Ward" userId="6da7c2dd-8e2e-469f-a216-c384312e2a2d" providerId="ADAL" clId="{A55FED72-FD22-4FD5-83D4-D1B2F6C10D33}" dt="2019-10-31T18:02:39.635" v="6361" actId="20577"/>
          <ac:spMkLst>
            <pc:docMk/>
            <pc:sldMk cId="3959139085" sldId="11107"/>
            <ac:spMk id="3" creationId="{FD67E510-2C9A-437D-9ECC-FB0DFD0A8315}"/>
          </ac:spMkLst>
        </pc:spChg>
        <pc:spChg chg="add del mod">
          <ac:chgData name="Bob Ward" userId="6da7c2dd-8e2e-469f-a216-c384312e2a2d" providerId="ADAL" clId="{A55FED72-FD22-4FD5-83D4-D1B2F6C10D33}" dt="2019-10-31T17:46:22.652" v="6256" actId="478"/>
          <ac:spMkLst>
            <pc:docMk/>
            <pc:sldMk cId="3959139085" sldId="11107"/>
            <ac:spMk id="8" creationId="{28184B39-4D4A-449C-A923-2291DECAFFEE}"/>
          </ac:spMkLst>
        </pc:spChg>
        <pc:spChg chg="add del mod">
          <ac:chgData name="Bob Ward" userId="6da7c2dd-8e2e-469f-a216-c384312e2a2d" providerId="ADAL" clId="{A55FED72-FD22-4FD5-83D4-D1B2F6C10D33}" dt="2019-10-31T17:59:39.623" v="6347" actId="478"/>
          <ac:spMkLst>
            <pc:docMk/>
            <pc:sldMk cId="3959139085" sldId="11107"/>
            <ac:spMk id="10" creationId="{61B78E64-6571-46AA-9631-07E8B4300B13}"/>
          </ac:spMkLst>
        </pc:spChg>
        <pc:spChg chg="add del mod">
          <ac:chgData name="Bob Ward" userId="6da7c2dd-8e2e-469f-a216-c384312e2a2d" providerId="ADAL" clId="{A55FED72-FD22-4FD5-83D4-D1B2F6C10D33}" dt="2019-10-31T18:02:47.944" v="6366"/>
          <ac:spMkLst>
            <pc:docMk/>
            <pc:sldMk cId="3959139085" sldId="11107"/>
            <ac:spMk id="16" creationId="{A53B6ED9-DB86-46D4-B028-D51B6A8E0DA3}"/>
          </ac:spMkLst>
        </pc:spChg>
        <pc:spChg chg="add del mod">
          <ac:chgData name="Bob Ward" userId="6da7c2dd-8e2e-469f-a216-c384312e2a2d" providerId="ADAL" clId="{A55FED72-FD22-4FD5-83D4-D1B2F6C10D33}" dt="2019-10-31T18:02:47.946" v="6368"/>
          <ac:spMkLst>
            <pc:docMk/>
            <pc:sldMk cId="3959139085" sldId="11107"/>
            <ac:spMk id="17" creationId="{C00CF158-2F81-4F7E-B6EA-1719E430EA13}"/>
          </ac:spMkLst>
        </pc:spChg>
        <pc:spChg chg="add mod">
          <ac:chgData name="Bob Ward" userId="6da7c2dd-8e2e-469f-a216-c384312e2a2d" providerId="ADAL" clId="{A55FED72-FD22-4FD5-83D4-D1B2F6C10D33}" dt="2019-10-31T18:03:04.374" v="6390" actId="1076"/>
          <ac:spMkLst>
            <pc:docMk/>
            <pc:sldMk cId="3959139085" sldId="11107"/>
            <ac:spMk id="18" creationId="{E12C0BCA-7428-4749-A8C8-7B0F901E75E4}"/>
          </ac:spMkLst>
        </pc:spChg>
        <pc:picChg chg="add del mod">
          <ac:chgData name="Bob Ward" userId="6da7c2dd-8e2e-469f-a216-c384312e2a2d" providerId="ADAL" clId="{A55FED72-FD22-4FD5-83D4-D1B2F6C10D33}" dt="2019-10-31T17:47:30.710" v="6264" actId="478"/>
          <ac:picMkLst>
            <pc:docMk/>
            <pc:sldMk cId="3959139085" sldId="11107"/>
            <ac:picMk id="4" creationId="{CBDA112B-DE83-4720-9EB1-6A4C9FECCD9D}"/>
          </ac:picMkLst>
        </pc:picChg>
        <pc:picChg chg="add del">
          <ac:chgData name="Bob Ward" userId="6da7c2dd-8e2e-469f-a216-c384312e2a2d" providerId="ADAL" clId="{A55FED72-FD22-4FD5-83D4-D1B2F6C10D33}" dt="2019-10-31T17:38:51.509" v="6231" actId="478"/>
          <ac:picMkLst>
            <pc:docMk/>
            <pc:sldMk cId="3959139085" sldId="11107"/>
            <ac:picMk id="5" creationId="{B502C035-83A8-4D7D-BC53-ED9220B2BEA3}"/>
          </ac:picMkLst>
        </pc:picChg>
        <pc:picChg chg="add mod">
          <ac:chgData name="Bob Ward" userId="6da7c2dd-8e2e-469f-a216-c384312e2a2d" providerId="ADAL" clId="{A55FED72-FD22-4FD5-83D4-D1B2F6C10D33}" dt="2019-10-31T17:59:32.917" v="6344" actId="1076"/>
          <ac:picMkLst>
            <pc:docMk/>
            <pc:sldMk cId="3959139085" sldId="11107"/>
            <ac:picMk id="6" creationId="{244F8242-8724-4845-8DE0-8B93D200967F}"/>
          </ac:picMkLst>
        </pc:picChg>
        <pc:picChg chg="add del mod">
          <ac:chgData name="Bob Ward" userId="6da7c2dd-8e2e-469f-a216-c384312e2a2d" providerId="ADAL" clId="{A55FED72-FD22-4FD5-83D4-D1B2F6C10D33}" dt="2019-10-31T17:49:44.137" v="6269" actId="478"/>
          <ac:picMkLst>
            <pc:docMk/>
            <pc:sldMk cId="3959139085" sldId="11107"/>
            <ac:picMk id="7" creationId="{4DD030D0-3534-4EBB-8A2E-32B1BBE15103}"/>
          </ac:picMkLst>
        </pc:picChg>
        <pc:picChg chg="add del mod">
          <ac:chgData name="Bob Ward" userId="6da7c2dd-8e2e-469f-a216-c384312e2a2d" providerId="ADAL" clId="{A55FED72-FD22-4FD5-83D4-D1B2F6C10D33}" dt="2019-10-31T17:50:08.510" v="6274" actId="478"/>
          <ac:picMkLst>
            <pc:docMk/>
            <pc:sldMk cId="3959139085" sldId="11107"/>
            <ac:picMk id="9" creationId="{D10755CE-04D9-4443-94B5-049B0530A141}"/>
          </ac:picMkLst>
        </pc:picChg>
        <pc:picChg chg="add mod">
          <ac:chgData name="Bob Ward" userId="6da7c2dd-8e2e-469f-a216-c384312e2a2d" providerId="ADAL" clId="{A55FED72-FD22-4FD5-83D4-D1B2F6C10D33}" dt="2019-10-31T17:59:57.532" v="6352" actId="1076"/>
          <ac:picMkLst>
            <pc:docMk/>
            <pc:sldMk cId="3959139085" sldId="11107"/>
            <ac:picMk id="11" creationId="{5BA7E627-574C-4A87-8302-3E1E2A5D469C}"/>
          </ac:picMkLst>
        </pc:picChg>
        <pc:picChg chg="add mod">
          <ac:chgData name="Bob Ward" userId="6da7c2dd-8e2e-469f-a216-c384312e2a2d" providerId="ADAL" clId="{A55FED72-FD22-4FD5-83D4-D1B2F6C10D33}" dt="2019-10-31T17:59:43.934" v="6348" actId="1076"/>
          <ac:picMkLst>
            <pc:docMk/>
            <pc:sldMk cId="3959139085" sldId="11107"/>
            <ac:picMk id="12" creationId="{38E22325-0646-48AC-AEA6-3D33D486C1C4}"/>
          </ac:picMkLst>
        </pc:picChg>
        <pc:picChg chg="add mod">
          <ac:chgData name="Bob Ward" userId="6da7c2dd-8e2e-469f-a216-c384312e2a2d" providerId="ADAL" clId="{A55FED72-FD22-4FD5-83D4-D1B2F6C10D33}" dt="2019-10-31T18:02:09.791" v="6357" actId="1076"/>
          <ac:picMkLst>
            <pc:docMk/>
            <pc:sldMk cId="3959139085" sldId="11107"/>
            <ac:picMk id="13" creationId="{D2C4D8CC-9220-4DCE-B051-FE85F2D95993}"/>
          </ac:picMkLst>
        </pc:picChg>
        <pc:picChg chg="add del mod">
          <ac:chgData name="Bob Ward" userId="6da7c2dd-8e2e-469f-a216-c384312e2a2d" providerId="ADAL" clId="{A55FED72-FD22-4FD5-83D4-D1B2F6C10D33}" dt="2019-10-31T17:59:49.828" v="6351" actId="478"/>
          <ac:picMkLst>
            <pc:docMk/>
            <pc:sldMk cId="3959139085" sldId="11107"/>
            <ac:picMk id="14" creationId="{E5FCEA87-39A7-4324-8AAA-DDAE94266DF5}"/>
          </ac:picMkLst>
        </pc:picChg>
        <pc:picChg chg="add mod">
          <ac:chgData name="Bob Ward" userId="6da7c2dd-8e2e-469f-a216-c384312e2a2d" providerId="ADAL" clId="{A55FED72-FD22-4FD5-83D4-D1B2F6C10D33}" dt="2019-10-31T18:02:44.523" v="6363" actId="1076"/>
          <ac:picMkLst>
            <pc:docMk/>
            <pc:sldMk cId="3959139085" sldId="11107"/>
            <ac:picMk id="15" creationId="{19903888-6BDC-40E0-8B34-34FCA927FA66}"/>
          </ac:picMkLst>
        </pc:picChg>
        <pc:picChg chg="add mod">
          <ac:chgData name="Bob Ward" userId="6da7c2dd-8e2e-469f-a216-c384312e2a2d" providerId="ADAL" clId="{A55FED72-FD22-4FD5-83D4-D1B2F6C10D33}" dt="2019-10-31T18:18:20.533" v="6406" actId="1076"/>
          <ac:picMkLst>
            <pc:docMk/>
            <pc:sldMk cId="3959139085" sldId="11107"/>
            <ac:picMk id="20" creationId="{0E9546BA-E184-4353-99B1-5084AA777810}"/>
          </ac:picMkLst>
        </pc:picChg>
        <pc:picChg chg="add mod">
          <ac:chgData name="Bob Ward" userId="6da7c2dd-8e2e-469f-a216-c384312e2a2d" providerId="ADAL" clId="{A55FED72-FD22-4FD5-83D4-D1B2F6C10D33}" dt="2019-10-31T17:59:34.996" v="6345" actId="1076"/>
          <ac:picMkLst>
            <pc:docMk/>
            <pc:sldMk cId="3959139085" sldId="11107"/>
            <ac:picMk id="1026" creationId="{8768A48A-90C1-499D-9ACF-C1B14EE0A17D}"/>
          </ac:picMkLst>
        </pc:picChg>
      </pc:sldChg>
      <pc:sldChg chg="addSp delSp modSp add addAnim delAnim modAnim">
        <pc:chgData name="Bob Ward" userId="6da7c2dd-8e2e-469f-a216-c384312e2a2d" providerId="ADAL" clId="{A55FED72-FD22-4FD5-83D4-D1B2F6C10D33}" dt="2019-10-31T22:17:21.337" v="6474"/>
        <pc:sldMkLst>
          <pc:docMk/>
          <pc:sldMk cId="2726987186" sldId="11108"/>
        </pc:sldMkLst>
        <pc:spChg chg="mod">
          <ac:chgData name="Bob Ward" userId="6da7c2dd-8e2e-469f-a216-c384312e2a2d" providerId="ADAL" clId="{A55FED72-FD22-4FD5-83D4-D1B2F6C10D33}" dt="2019-10-31T17:37:46.383" v="6227" actId="1076"/>
          <ac:spMkLst>
            <pc:docMk/>
            <pc:sldMk cId="2726987186" sldId="11108"/>
            <ac:spMk id="2" creationId="{67DC6A87-2F0A-47B1-81A6-51DF805FA24D}"/>
          </ac:spMkLst>
        </pc:spChg>
        <pc:spChg chg="add del mod">
          <ac:chgData name="Bob Ward" userId="6da7c2dd-8e2e-469f-a216-c384312e2a2d" providerId="ADAL" clId="{A55FED72-FD22-4FD5-83D4-D1B2F6C10D33}" dt="2019-10-31T17:24:11.326" v="6056" actId="478"/>
          <ac:spMkLst>
            <pc:docMk/>
            <pc:sldMk cId="2726987186" sldId="11108"/>
            <ac:spMk id="3" creationId="{9798A844-E40F-4A4D-9DB1-1FD6A2142016}"/>
          </ac:spMkLst>
        </pc:spChg>
        <pc:spChg chg="del mod">
          <ac:chgData name="Bob Ward" userId="6da7c2dd-8e2e-469f-a216-c384312e2a2d" providerId="ADAL" clId="{A55FED72-FD22-4FD5-83D4-D1B2F6C10D33}" dt="2019-10-27T18:09:51.375" v="1686" actId="12084"/>
          <ac:spMkLst>
            <pc:docMk/>
            <pc:sldMk cId="2726987186" sldId="11108"/>
            <ac:spMk id="3" creationId="{FD67E510-2C9A-437D-9ECC-FB0DFD0A8315}"/>
          </ac:spMkLst>
        </pc:spChg>
        <pc:spChg chg="add del">
          <ac:chgData name="Bob Ward" userId="6da7c2dd-8e2e-469f-a216-c384312e2a2d" providerId="ADAL" clId="{A55FED72-FD22-4FD5-83D4-D1B2F6C10D33}" dt="2019-10-27T18:03:04.047" v="1466"/>
          <ac:spMkLst>
            <pc:docMk/>
            <pc:sldMk cId="2726987186" sldId="11108"/>
            <ac:spMk id="4" creationId="{8049C020-D888-4D03-A990-39E9886C4B4B}"/>
          </ac:spMkLst>
        </pc:spChg>
        <pc:spChg chg="add del mod">
          <ac:chgData name="Bob Ward" userId="6da7c2dd-8e2e-469f-a216-c384312e2a2d" providerId="ADAL" clId="{A55FED72-FD22-4FD5-83D4-D1B2F6C10D33}" dt="2019-10-31T17:24:07.780" v="6055" actId="478"/>
          <ac:spMkLst>
            <pc:docMk/>
            <pc:sldMk cId="2726987186" sldId="11108"/>
            <ac:spMk id="4" creationId="{CFE8CF61-FAC3-4732-A0E2-27B90CF9BA2C}"/>
          </ac:spMkLst>
        </pc:spChg>
        <pc:spChg chg="add del mod">
          <ac:chgData name="Bob Ward" userId="6da7c2dd-8e2e-469f-a216-c384312e2a2d" providerId="ADAL" clId="{A55FED72-FD22-4FD5-83D4-D1B2F6C10D33}" dt="2019-10-27T18:28:08.434" v="1798" actId="478"/>
          <ac:spMkLst>
            <pc:docMk/>
            <pc:sldMk cId="2726987186" sldId="11108"/>
            <ac:spMk id="6" creationId="{70317A6E-A920-4221-8353-E661CFB3B862}"/>
          </ac:spMkLst>
        </pc:spChg>
        <pc:spChg chg="add mod">
          <ac:chgData name="Bob Ward" userId="6da7c2dd-8e2e-469f-a216-c384312e2a2d" providerId="ADAL" clId="{A55FED72-FD22-4FD5-83D4-D1B2F6C10D33}" dt="2019-10-31T17:29:44.549" v="6163" actId="1076"/>
          <ac:spMkLst>
            <pc:docMk/>
            <pc:sldMk cId="2726987186" sldId="11108"/>
            <ac:spMk id="13" creationId="{FBFDE016-7BEA-4C76-8D17-F22A332DA3DC}"/>
          </ac:spMkLst>
        </pc:spChg>
        <pc:spChg chg="add del mod">
          <ac:chgData name="Bob Ward" userId="6da7c2dd-8e2e-469f-a216-c384312e2a2d" providerId="ADAL" clId="{A55FED72-FD22-4FD5-83D4-D1B2F6C10D33}" dt="2019-10-31T17:22:47.596" v="6045" actId="478"/>
          <ac:spMkLst>
            <pc:docMk/>
            <pc:sldMk cId="2726987186" sldId="11108"/>
            <ac:spMk id="14" creationId="{DCAC7562-A48E-46F7-A091-4F9D3183F3B0}"/>
          </ac:spMkLst>
        </pc:spChg>
        <pc:spChg chg="add mod">
          <ac:chgData name="Bob Ward" userId="6da7c2dd-8e2e-469f-a216-c384312e2a2d" providerId="ADAL" clId="{A55FED72-FD22-4FD5-83D4-D1B2F6C10D33}" dt="2019-10-31T17:36:30.030" v="6218" actId="14100"/>
          <ac:spMkLst>
            <pc:docMk/>
            <pc:sldMk cId="2726987186" sldId="11108"/>
            <ac:spMk id="17" creationId="{0A0D4855-B48A-4891-A30C-791A3F0089C2}"/>
          </ac:spMkLst>
        </pc:spChg>
        <pc:spChg chg="add del mod">
          <ac:chgData name="Bob Ward" userId="6da7c2dd-8e2e-469f-a216-c384312e2a2d" providerId="ADAL" clId="{A55FED72-FD22-4FD5-83D4-D1B2F6C10D33}" dt="2019-10-27T18:28:40.585" v="1801" actId="478"/>
          <ac:spMkLst>
            <pc:docMk/>
            <pc:sldMk cId="2726987186" sldId="11108"/>
            <ac:spMk id="18" creationId="{45839149-4F16-484E-9C81-1CFF220B4557}"/>
          </ac:spMkLst>
        </pc:spChg>
        <pc:spChg chg="add del mod">
          <ac:chgData name="Bob Ward" userId="6da7c2dd-8e2e-469f-a216-c384312e2a2d" providerId="ADAL" clId="{A55FED72-FD22-4FD5-83D4-D1B2F6C10D33}" dt="2019-10-31T17:29:25.607" v="6158" actId="478"/>
          <ac:spMkLst>
            <pc:docMk/>
            <pc:sldMk cId="2726987186" sldId="11108"/>
            <ac:spMk id="20" creationId="{83349DC3-6D5B-466F-9D3F-203636250810}"/>
          </ac:spMkLst>
        </pc:spChg>
        <pc:spChg chg="add mod">
          <ac:chgData name="Bob Ward" userId="6da7c2dd-8e2e-469f-a216-c384312e2a2d" providerId="ADAL" clId="{A55FED72-FD22-4FD5-83D4-D1B2F6C10D33}" dt="2019-10-31T17:34:04.102" v="6210" actId="14100"/>
          <ac:spMkLst>
            <pc:docMk/>
            <pc:sldMk cId="2726987186" sldId="11108"/>
            <ac:spMk id="25" creationId="{98367157-642E-493C-A802-6625190C4BAA}"/>
          </ac:spMkLst>
        </pc:spChg>
        <pc:spChg chg="add del mod">
          <ac:chgData name="Bob Ward" userId="6da7c2dd-8e2e-469f-a216-c384312e2a2d" providerId="ADAL" clId="{A55FED72-FD22-4FD5-83D4-D1B2F6C10D33}" dt="2019-10-31T17:31:11.189" v="6183" actId="478"/>
          <ac:spMkLst>
            <pc:docMk/>
            <pc:sldMk cId="2726987186" sldId="11108"/>
            <ac:spMk id="33" creationId="{AACAE412-4A15-4D6B-9EF2-BC2E86FB45A3}"/>
          </ac:spMkLst>
        </pc:spChg>
        <pc:spChg chg="add mod">
          <ac:chgData name="Bob Ward" userId="6da7c2dd-8e2e-469f-a216-c384312e2a2d" providerId="ADAL" clId="{A55FED72-FD22-4FD5-83D4-D1B2F6C10D33}" dt="2019-10-31T17:36:36.713" v="6221" actId="1076"/>
          <ac:spMkLst>
            <pc:docMk/>
            <pc:sldMk cId="2726987186" sldId="11108"/>
            <ac:spMk id="47" creationId="{83DB52B6-E9AC-4FE2-ACF9-6627943896E4}"/>
          </ac:spMkLst>
        </pc:spChg>
        <pc:graphicFrameChg chg="add mod">
          <ac:chgData name="Bob Ward" userId="6da7c2dd-8e2e-469f-a216-c384312e2a2d" providerId="ADAL" clId="{A55FED72-FD22-4FD5-83D4-D1B2F6C10D33}" dt="2019-10-31T17:29:19.154" v="6156" actId="1076"/>
          <ac:graphicFrameMkLst>
            <pc:docMk/>
            <pc:sldMk cId="2726987186" sldId="11108"/>
            <ac:graphicFrameMk id="5" creationId="{6936FA5B-2F85-4EF2-B7B1-34BB5F0B1657}"/>
          </ac:graphicFrameMkLst>
        </pc:graphicFrameChg>
        <pc:picChg chg="add del mod">
          <ac:chgData name="Bob Ward" userId="6da7c2dd-8e2e-469f-a216-c384312e2a2d" providerId="ADAL" clId="{A55FED72-FD22-4FD5-83D4-D1B2F6C10D33}" dt="2019-10-27T18:19:31.104" v="1708" actId="478"/>
          <ac:picMkLst>
            <pc:docMk/>
            <pc:sldMk cId="2726987186" sldId="11108"/>
            <ac:picMk id="7" creationId="{831F4512-F8BC-4EC6-82BD-988A698A0785}"/>
          </ac:picMkLst>
        </pc:picChg>
        <pc:picChg chg="add del mod">
          <ac:chgData name="Bob Ward" userId="6da7c2dd-8e2e-469f-a216-c384312e2a2d" providerId="ADAL" clId="{A55FED72-FD22-4FD5-83D4-D1B2F6C10D33}" dt="2019-10-31T17:50:21.529" v="6278" actId="478"/>
          <ac:picMkLst>
            <pc:docMk/>
            <pc:sldMk cId="2726987186" sldId="11108"/>
            <ac:picMk id="19" creationId="{5EF14B71-5EB8-40A8-BA23-E8D77DA085D9}"/>
          </ac:picMkLst>
        </pc:picChg>
        <pc:picChg chg="add del mod">
          <ac:chgData name="Bob Ward" userId="6da7c2dd-8e2e-469f-a216-c384312e2a2d" providerId="ADAL" clId="{A55FED72-FD22-4FD5-83D4-D1B2F6C10D33}" dt="2019-10-31T17:27:25.364" v="6136" actId="478"/>
          <ac:picMkLst>
            <pc:docMk/>
            <pc:sldMk cId="2726987186" sldId="11108"/>
            <ac:picMk id="22" creationId="{019BA79B-CFB4-453E-8FB4-BB5C0D0FA088}"/>
          </ac:picMkLst>
        </pc:picChg>
        <pc:picChg chg="add del mod">
          <ac:chgData name="Bob Ward" userId="6da7c2dd-8e2e-469f-a216-c384312e2a2d" providerId="ADAL" clId="{A55FED72-FD22-4FD5-83D4-D1B2F6C10D33}" dt="2019-10-31T17:27:25.364" v="6136" actId="478"/>
          <ac:picMkLst>
            <pc:docMk/>
            <pc:sldMk cId="2726987186" sldId="11108"/>
            <ac:picMk id="23" creationId="{6EF31566-DAE8-450D-B8EB-BE05E2D57517}"/>
          </ac:picMkLst>
        </pc:picChg>
        <pc:picChg chg="add del mod">
          <ac:chgData name="Bob Ward" userId="6da7c2dd-8e2e-469f-a216-c384312e2a2d" providerId="ADAL" clId="{A55FED72-FD22-4FD5-83D4-D1B2F6C10D33}" dt="2019-10-31T17:27:25.364" v="6136" actId="478"/>
          <ac:picMkLst>
            <pc:docMk/>
            <pc:sldMk cId="2726987186" sldId="11108"/>
            <ac:picMk id="30" creationId="{DEE0A482-78C0-428E-8D5C-9C05E2478A47}"/>
          </ac:picMkLst>
        </pc:picChg>
        <pc:picChg chg="add mod">
          <ac:chgData name="Bob Ward" userId="6da7c2dd-8e2e-469f-a216-c384312e2a2d" providerId="ADAL" clId="{A55FED72-FD22-4FD5-83D4-D1B2F6C10D33}" dt="2019-10-31T17:31:51.936" v="6192" actId="1076"/>
          <ac:picMkLst>
            <pc:docMk/>
            <pc:sldMk cId="2726987186" sldId="11108"/>
            <ac:picMk id="35" creationId="{2E6B7746-43D3-45BF-87DD-5E96A05EB87A}"/>
          </ac:picMkLst>
        </pc:picChg>
        <pc:picChg chg="add del mod">
          <ac:chgData name="Bob Ward" userId="6da7c2dd-8e2e-469f-a216-c384312e2a2d" providerId="ADAL" clId="{A55FED72-FD22-4FD5-83D4-D1B2F6C10D33}" dt="2019-10-31T17:29:32.766" v="6160" actId="478"/>
          <ac:picMkLst>
            <pc:docMk/>
            <pc:sldMk cId="2726987186" sldId="11108"/>
            <ac:picMk id="36" creationId="{2504A011-F7B5-4F56-A698-80B00D0B5B31}"/>
          </ac:picMkLst>
        </pc:picChg>
        <pc:picChg chg="add del mod">
          <ac:chgData name="Bob Ward" userId="6da7c2dd-8e2e-469f-a216-c384312e2a2d" providerId="ADAL" clId="{A55FED72-FD22-4FD5-83D4-D1B2F6C10D33}" dt="2019-10-31T17:29:32.766" v="6160" actId="478"/>
          <ac:picMkLst>
            <pc:docMk/>
            <pc:sldMk cId="2726987186" sldId="11108"/>
            <ac:picMk id="37" creationId="{3930ABBF-C563-45A4-912A-C84B6E20A52C}"/>
          </ac:picMkLst>
        </pc:picChg>
        <pc:picChg chg="add mod">
          <ac:chgData name="Bob Ward" userId="6da7c2dd-8e2e-469f-a216-c384312e2a2d" providerId="ADAL" clId="{A55FED72-FD22-4FD5-83D4-D1B2F6C10D33}" dt="2019-10-31T17:32:07.235" v="6197" actId="1076"/>
          <ac:picMkLst>
            <pc:docMk/>
            <pc:sldMk cId="2726987186" sldId="11108"/>
            <ac:picMk id="38" creationId="{91DFAC09-4B87-4693-B942-3E6D48BD9E52}"/>
          </ac:picMkLst>
        </pc:picChg>
        <pc:picChg chg="add mod">
          <ac:chgData name="Bob Ward" userId="6da7c2dd-8e2e-469f-a216-c384312e2a2d" providerId="ADAL" clId="{A55FED72-FD22-4FD5-83D4-D1B2F6C10D33}" dt="2019-10-31T17:32:04.875" v="6196" actId="1076"/>
          <ac:picMkLst>
            <pc:docMk/>
            <pc:sldMk cId="2726987186" sldId="11108"/>
            <ac:picMk id="39" creationId="{28B9A4B6-CF69-4DAF-8DAE-7C0A73E13CCC}"/>
          </ac:picMkLst>
        </pc:picChg>
        <pc:picChg chg="add mod">
          <ac:chgData name="Bob Ward" userId="6da7c2dd-8e2e-469f-a216-c384312e2a2d" providerId="ADAL" clId="{A55FED72-FD22-4FD5-83D4-D1B2F6C10D33}" dt="2019-10-31T17:51:03.095" v="6289" actId="1076"/>
          <ac:picMkLst>
            <pc:docMk/>
            <pc:sldMk cId="2726987186" sldId="11108"/>
            <ac:picMk id="40" creationId="{C30D700F-9B06-465E-8BCC-5F143D207189}"/>
          </ac:picMkLst>
        </pc:picChg>
        <pc:picChg chg="add mod">
          <ac:chgData name="Bob Ward" userId="6da7c2dd-8e2e-469f-a216-c384312e2a2d" providerId="ADAL" clId="{A55FED72-FD22-4FD5-83D4-D1B2F6C10D33}" dt="2019-10-31T17:50:46.733" v="6286" actId="1076"/>
          <ac:picMkLst>
            <pc:docMk/>
            <pc:sldMk cId="2726987186" sldId="11108"/>
            <ac:picMk id="45" creationId="{EB0A7EBE-83FB-42F6-98B6-C4588308A08B}"/>
          </ac:picMkLst>
        </pc:picChg>
        <pc:picChg chg="add mod">
          <ac:chgData name="Bob Ward" userId="6da7c2dd-8e2e-469f-a216-c384312e2a2d" providerId="ADAL" clId="{A55FED72-FD22-4FD5-83D4-D1B2F6C10D33}" dt="2019-10-31T17:37:36.233" v="6224" actId="1076"/>
          <ac:picMkLst>
            <pc:docMk/>
            <pc:sldMk cId="2726987186" sldId="11108"/>
            <ac:picMk id="53" creationId="{FECAD48B-8E0D-4988-99DC-7866C355D059}"/>
          </ac:picMkLst>
        </pc:picChg>
        <pc:picChg chg="add mod">
          <ac:chgData name="Bob Ward" userId="6da7c2dd-8e2e-469f-a216-c384312e2a2d" providerId="ADAL" clId="{A55FED72-FD22-4FD5-83D4-D1B2F6C10D33}" dt="2019-10-31T17:51:07.062" v="6290" actId="1076"/>
          <ac:picMkLst>
            <pc:docMk/>
            <pc:sldMk cId="2726987186" sldId="11108"/>
            <ac:picMk id="1026" creationId="{E41F3672-9931-4BFC-80A7-8C429892348E}"/>
          </ac:picMkLst>
        </pc:picChg>
        <pc:picChg chg="add del">
          <ac:chgData name="Bob Ward" userId="6da7c2dd-8e2e-469f-a216-c384312e2a2d" providerId="ADAL" clId="{A55FED72-FD22-4FD5-83D4-D1B2F6C10D33}" dt="2019-10-27T18:13:34.670" v="1691" actId="478"/>
          <ac:picMkLst>
            <pc:docMk/>
            <pc:sldMk cId="2726987186" sldId="11108"/>
            <ac:picMk id="1028" creationId="{2B1A9DF9-C3EC-405F-9EDF-BEA341268B7C}"/>
          </ac:picMkLst>
        </pc:picChg>
        <pc:picChg chg="add mod">
          <ac:chgData name="Bob Ward" userId="6da7c2dd-8e2e-469f-a216-c384312e2a2d" providerId="ADAL" clId="{A55FED72-FD22-4FD5-83D4-D1B2F6C10D33}" dt="2019-10-31T17:37:52.112" v="6228" actId="1076"/>
          <ac:picMkLst>
            <pc:docMk/>
            <pc:sldMk cId="2726987186" sldId="11108"/>
            <ac:picMk id="1030" creationId="{C6B37D86-48E9-4353-87A9-EDD496D76F1F}"/>
          </ac:picMkLst>
        </pc:picChg>
        <pc:picChg chg="add mod">
          <ac:chgData name="Bob Ward" userId="6da7c2dd-8e2e-469f-a216-c384312e2a2d" providerId="ADAL" clId="{A55FED72-FD22-4FD5-83D4-D1B2F6C10D33}" dt="2019-10-31T17:31:35.117" v="6189" actId="1076"/>
          <ac:picMkLst>
            <pc:docMk/>
            <pc:sldMk cId="2726987186" sldId="11108"/>
            <ac:picMk id="1032" creationId="{2C702F6A-E30B-4DB4-83B7-1CDF0E8DD0DB}"/>
          </ac:picMkLst>
        </pc:picChg>
        <pc:picChg chg="add mod">
          <ac:chgData name="Bob Ward" userId="6da7c2dd-8e2e-469f-a216-c384312e2a2d" providerId="ADAL" clId="{A55FED72-FD22-4FD5-83D4-D1B2F6C10D33}" dt="2019-10-31T17:31:33.135" v="6188" actId="1076"/>
          <ac:picMkLst>
            <pc:docMk/>
            <pc:sldMk cId="2726987186" sldId="11108"/>
            <ac:picMk id="1034" creationId="{2F0A295D-9580-4D1E-8B92-D02EA33B99E1}"/>
          </ac:picMkLst>
        </pc:picChg>
        <pc:picChg chg="add del mod">
          <ac:chgData name="Bob Ward" userId="6da7c2dd-8e2e-469f-a216-c384312e2a2d" providerId="ADAL" clId="{A55FED72-FD22-4FD5-83D4-D1B2F6C10D33}" dt="2019-10-31T17:28:21.758" v="6147" actId="478"/>
          <ac:picMkLst>
            <pc:docMk/>
            <pc:sldMk cId="2726987186" sldId="11108"/>
            <ac:picMk id="1036" creationId="{A2FC8054-B701-48D5-8C67-D34E317FB82D}"/>
          </ac:picMkLst>
        </pc:picChg>
        <pc:picChg chg="add del">
          <ac:chgData name="Bob Ward" userId="6da7c2dd-8e2e-469f-a216-c384312e2a2d" providerId="ADAL" clId="{A55FED72-FD22-4FD5-83D4-D1B2F6C10D33}" dt="2019-10-27T18:25:02.459" v="1749" actId="478"/>
          <ac:picMkLst>
            <pc:docMk/>
            <pc:sldMk cId="2726987186" sldId="11108"/>
            <ac:picMk id="1038" creationId="{447B04D1-60A2-4CE1-A169-4E7A2F7B659C}"/>
          </ac:picMkLst>
        </pc:picChg>
        <pc:picChg chg="add mod">
          <ac:chgData name="Bob Ward" userId="6da7c2dd-8e2e-469f-a216-c384312e2a2d" providerId="ADAL" clId="{A55FED72-FD22-4FD5-83D4-D1B2F6C10D33}" dt="2019-10-31T17:31:30.261" v="6187" actId="1076"/>
          <ac:picMkLst>
            <pc:docMk/>
            <pc:sldMk cId="2726987186" sldId="11108"/>
            <ac:picMk id="1040" creationId="{075C2E2B-80D0-40F6-8E67-A913A29F58A0}"/>
          </ac:picMkLst>
        </pc:picChg>
        <pc:picChg chg="add mod">
          <ac:chgData name="Bob Ward" userId="6da7c2dd-8e2e-469f-a216-c384312e2a2d" providerId="ADAL" clId="{A55FED72-FD22-4FD5-83D4-D1B2F6C10D33}" dt="2019-10-31T17:31:37.941" v="6190" actId="1076"/>
          <ac:picMkLst>
            <pc:docMk/>
            <pc:sldMk cId="2726987186" sldId="11108"/>
            <ac:picMk id="1042" creationId="{93DD6478-7B58-4E5F-9A41-35C75CF46971}"/>
          </ac:picMkLst>
        </pc:picChg>
        <pc:cxnChg chg="add del mod">
          <ac:chgData name="Bob Ward" userId="6da7c2dd-8e2e-469f-a216-c384312e2a2d" providerId="ADAL" clId="{A55FED72-FD22-4FD5-83D4-D1B2F6C10D33}" dt="2019-10-31T17:22:08.307" v="6040" actId="478"/>
          <ac:cxnSpMkLst>
            <pc:docMk/>
            <pc:sldMk cId="2726987186" sldId="11108"/>
            <ac:cxnSpMk id="7" creationId="{659C8713-D4BD-4EE0-8963-1FC890343F6A}"/>
          </ac:cxnSpMkLst>
        </pc:cxnChg>
        <pc:cxnChg chg="add del mod">
          <ac:chgData name="Bob Ward" userId="6da7c2dd-8e2e-469f-a216-c384312e2a2d" providerId="ADAL" clId="{A55FED72-FD22-4FD5-83D4-D1B2F6C10D33}" dt="2019-10-27T18:26:07.596" v="1758" actId="478"/>
          <ac:cxnSpMkLst>
            <pc:docMk/>
            <pc:sldMk cId="2726987186" sldId="11108"/>
            <ac:cxnSpMk id="9" creationId="{6FDBF1A2-71E9-480F-BF01-E61AE5FF0A07}"/>
          </ac:cxnSpMkLst>
        </pc:cxnChg>
        <pc:cxnChg chg="add del mod">
          <ac:chgData name="Bob Ward" userId="6da7c2dd-8e2e-469f-a216-c384312e2a2d" providerId="ADAL" clId="{A55FED72-FD22-4FD5-83D4-D1B2F6C10D33}" dt="2019-10-31T17:22:50.313" v="6046" actId="478"/>
          <ac:cxnSpMkLst>
            <pc:docMk/>
            <pc:sldMk cId="2726987186" sldId="11108"/>
            <ac:cxnSpMk id="12" creationId="{BCBB7389-6ECB-4D91-B36F-7170F68464A6}"/>
          </ac:cxnSpMkLst>
        </pc:cxnChg>
        <pc:cxnChg chg="add del mod">
          <ac:chgData name="Bob Ward" userId="6da7c2dd-8e2e-469f-a216-c384312e2a2d" providerId="ADAL" clId="{A55FED72-FD22-4FD5-83D4-D1B2F6C10D33}" dt="2019-10-27T18:26:05.481" v="1757" actId="478"/>
          <ac:cxnSpMkLst>
            <pc:docMk/>
            <pc:sldMk cId="2726987186" sldId="11108"/>
            <ac:cxnSpMk id="15" creationId="{BEA4817B-E13F-47EE-A5FA-CF679E063A9D}"/>
          </ac:cxnSpMkLst>
        </pc:cxnChg>
        <pc:cxnChg chg="add del mod">
          <ac:chgData name="Bob Ward" userId="6da7c2dd-8e2e-469f-a216-c384312e2a2d" providerId="ADAL" clId="{A55FED72-FD22-4FD5-83D4-D1B2F6C10D33}" dt="2019-10-27T18:26:10.654" v="1759" actId="478"/>
          <ac:cxnSpMkLst>
            <pc:docMk/>
            <pc:sldMk cId="2726987186" sldId="11108"/>
            <ac:cxnSpMk id="16" creationId="{6AEA8B75-7535-47D3-B374-7232A31F21E4}"/>
          </ac:cxnSpMkLst>
        </pc:cxnChg>
        <pc:cxnChg chg="add del mod">
          <ac:chgData name="Bob Ward" userId="6da7c2dd-8e2e-469f-a216-c384312e2a2d" providerId="ADAL" clId="{A55FED72-FD22-4FD5-83D4-D1B2F6C10D33}" dt="2019-10-31T17:23:24.903" v="6051" actId="478"/>
          <ac:cxnSpMkLst>
            <pc:docMk/>
            <pc:sldMk cId="2726987186" sldId="11108"/>
            <ac:cxnSpMk id="16" creationId="{B178873A-2CA6-462E-8B5A-3FCB6E75646B}"/>
          </ac:cxnSpMkLst>
        </pc:cxnChg>
        <pc:cxnChg chg="add mod">
          <ac:chgData name="Bob Ward" userId="6da7c2dd-8e2e-469f-a216-c384312e2a2d" providerId="ADAL" clId="{A55FED72-FD22-4FD5-83D4-D1B2F6C10D33}" dt="2019-10-31T17:50:57.953" v="6288" actId="14100"/>
          <ac:cxnSpMkLst>
            <pc:docMk/>
            <pc:sldMk cId="2726987186" sldId="11108"/>
            <ac:cxnSpMk id="27" creationId="{301F33B2-8A04-4E19-A620-DB332B6A381B}"/>
          </ac:cxnSpMkLst>
        </pc:cxnChg>
        <pc:cxnChg chg="add mod">
          <ac:chgData name="Bob Ward" userId="6da7c2dd-8e2e-469f-a216-c384312e2a2d" providerId="ADAL" clId="{A55FED72-FD22-4FD5-83D4-D1B2F6C10D33}" dt="2019-10-31T17:36:34.015" v="6220" actId="14100"/>
          <ac:cxnSpMkLst>
            <pc:docMk/>
            <pc:sldMk cId="2726987186" sldId="11108"/>
            <ac:cxnSpMk id="31" creationId="{711601AF-CC8A-4AD8-9D17-4EB1AFC853E5}"/>
          </ac:cxnSpMkLst>
        </pc:cxnChg>
      </pc:sldChg>
      <pc:sldChg chg="addSp modSp add modAnim">
        <pc:chgData name="Bob Ward" userId="6da7c2dd-8e2e-469f-a216-c384312e2a2d" providerId="ADAL" clId="{A55FED72-FD22-4FD5-83D4-D1B2F6C10D33}" dt="2019-10-27T18:45:53.888" v="3229" actId="20577"/>
        <pc:sldMkLst>
          <pc:docMk/>
          <pc:sldMk cId="1235967227" sldId="11109"/>
        </pc:sldMkLst>
        <pc:spChg chg="mod">
          <ac:chgData name="Bob Ward" userId="6da7c2dd-8e2e-469f-a216-c384312e2a2d" providerId="ADAL" clId="{A55FED72-FD22-4FD5-83D4-D1B2F6C10D33}" dt="2019-10-27T18:43:30.381" v="3136" actId="6549"/>
          <ac:spMkLst>
            <pc:docMk/>
            <pc:sldMk cId="1235967227" sldId="11109"/>
            <ac:spMk id="2" creationId="{405CC21D-8323-4900-9D9E-FA3121933BBC}"/>
          </ac:spMkLst>
        </pc:spChg>
        <pc:spChg chg="mod">
          <ac:chgData name="Bob Ward" userId="6da7c2dd-8e2e-469f-a216-c384312e2a2d" providerId="ADAL" clId="{A55FED72-FD22-4FD5-83D4-D1B2F6C10D33}" dt="2019-10-27T18:41:26.818" v="3112" actId="20577"/>
          <ac:spMkLst>
            <pc:docMk/>
            <pc:sldMk cId="1235967227" sldId="11109"/>
            <ac:spMk id="3" creationId="{CF889642-3D6F-4EBE-84CD-C40FE50B8B0C}"/>
          </ac:spMkLst>
        </pc:spChg>
        <pc:spChg chg="add mod">
          <ac:chgData name="Bob Ward" userId="6da7c2dd-8e2e-469f-a216-c384312e2a2d" providerId="ADAL" clId="{A55FED72-FD22-4FD5-83D4-D1B2F6C10D33}" dt="2019-10-27T18:44:55.216" v="3143" actId="207"/>
          <ac:spMkLst>
            <pc:docMk/>
            <pc:sldMk cId="1235967227" sldId="11109"/>
            <ac:spMk id="4" creationId="{0238BA7C-3550-489D-B954-4807CD451C63}"/>
          </ac:spMkLst>
        </pc:spChg>
        <pc:spChg chg="add mod">
          <ac:chgData name="Bob Ward" userId="6da7c2dd-8e2e-469f-a216-c384312e2a2d" providerId="ADAL" clId="{A55FED72-FD22-4FD5-83D4-D1B2F6C10D33}" dt="2019-10-27T18:45:53.888" v="3229" actId="20577"/>
          <ac:spMkLst>
            <pc:docMk/>
            <pc:sldMk cId="1235967227" sldId="11109"/>
            <ac:spMk id="5" creationId="{865EB6AD-9F4A-4CEE-A413-E96B7E88120B}"/>
          </ac:spMkLst>
        </pc:spChg>
      </pc:sldChg>
      <pc:sldChg chg="modSp add del">
        <pc:chgData name="Bob Ward" userId="6da7c2dd-8e2e-469f-a216-c384312e2a2d" providerId="ADAL" clId="{A55FED72-FD22-4FD5-83D4-D1B2F6C10D33}" dt="2019-11-01T01:52:20.620" v="8434" actId="47"/>
        <pc:sldMkLst>
          <pc:docMk/>
          <pc:sldMk cId="957641444" sldId="11110"/>
        </pc:sldMkLst>
        <pc:spChg chg="mod">
          <ac:chgData name="Bob Ward" userId="6da7c2dd-8e2e-469f-a216-c384312e2a2d" providerId="ADAL" clId="{A55FED72-FD22-4FD5-83D4-D1B2F6C10D33}" dt="2019-11-01T01:48:01.883" v="8381" actId="20577"/>
          <ac:spMkLst>
            <pc:docMk/>
            <pc:sldMk cId="957641444" sldId="11110"/>
            <ac:spMk id="3" creationId="{58327007-D79C-4819-977F-9CFDA6442FA7}"/>
          </ac:spMkLst>
        </pc:spChg>
      </pc:sldChg>
      <pc:sldChg chg="modSp add del">
        <pc:chgData name="Bob Ward" userId="6da7c2dd-8e2e-469f-a216-c384312e2a2d" providerId="ADAL" clId="{A55FED72-FD22-4FD5-83D4-D1B2F6C10D33}" dt="2019-10-31T17:14:13.611" v="5966" actId="47"/>
        <pc:sldMkLst>
          <pc:docMk/>
          <pc:sldMk cId="1993536900" sldId="11110"/>
        </pc:sldMkLst>
        <pc:spChg chg="mod">
          <ac:chgData name="Bob Ward" userId="6da7c2dd-8e2e-469f-a216-c384312e2a2d" providerId="ADAL" clId="{A55FED72-FD22-4FD5-83D4-D1B2F6C10D33}" dt="2019-10-31T17:14:05.573" v="5965" actId="20577"/>
          <ac:spMkLst>
            <pc:docMk/>
            <pc:sldMk cId="1993536900" sldId="11110"/>
            <ac:spMk id="2" creationId="{675FFA01-0E6A-41AF-967D-6769526C72F8}"/>
          </ac:spMkLst>
        </pc:spChg>
      </pc:sldChg>
      <pc:sldChg chg="add del">
        <pc:chgData name="Bob Ward" userId="6da7c2dd-8e2e-469f-a216-c384312e2a2d" providerId="ADAL" clId="{A55FED72-FD22-4FD5-83D4-D1B2F6C10D33}" dt="2019-10-31T17:23:56.446" v="6053" actId="47"/>
        <pc:sldMkLst>
          <pc:docMk/>
          <pc:sldMk cId="2309787790" sldId="11110"/>
        </pc:sldMkLst>
      </pc:sldChg>
      <pc:sldChg chg="add del">
        <pc:chgData name="Bob Ward" userId="6da7c2dd-8e2e-469f-a216-c384312e2a2d" providerId="ADAL" clId="{A55FED72-FD22-4FD5-83D4-D1B2F6C10D33}" dt="2019-11-01T01:52:35.827" v="8436"/>
        <pc:sldMkLst>
          <pc:docMk/>
          <pc:sldMk cId="2566977118" sldId="11110"/>
        </pc:sldMkLst>
      </pc:sldChg>
      <pc:sldChg chg="addSp delSp modSp add">
        <pc:chgData name="Bob Ward" userId="6da7c2dd-8e2e-469f-a216-c384312e2a2d" providerId="ADAL" clId="{A55FED72-FD22-4FD5-83D4-D1B2F6C10D33}" dt="2019-11-03T18:31:15.344" v="11391" actId="1076"/>
        <pc:sldMkLst>
          <pc:docMk/>
          <pc:sldMk cId="3463556414" sldId="11110"/>
        </pc:sldMkLst>
        <pc:spChg chg="del mod">
          <ac:chgData name="Bob Ward" userId="6da7c2dd-8e2e-469f-a216-c384312e2a2d" providerId="ADAL" clId="{A55FED72-FD22-4FD5-83D4-D1B2F6C10D33}" dt="2019-11-03T18:27:45.533" v="11028" actId="12084"/>
          <ac:spMkLst>
            <pc:docMk/>
            <pc:sldMk cId="3463556414" sldId="11110"/>
            <ac:spMk id="2" creationId="{9CED7EA4-A792-443B-81BE-B558B0A38419}"/>
          </ac:spMkLst>
        </pc:spChg>
        <pc:spChg chg="mod">
          <ac:chgData name="Bob Ward" userId="6da7c2dd-8e2e-469f-a216-c384312e2a2d" providerId="ADAL" clId="{A55FED72-FD22-4FD5-83D4-D1B2F6C10D33}" dt="2019-11-01T01:54:33.251" v="8623" actId="1076"/>
          <ac:spMkLst>
            <pc:docMk/>
            <pc:sldMk cId="3463556414" sldId="11110"/>
            <ac:spMk id="3" creationId="{8E1B56FB-89E3-4744-9EE2-116C7E7F409A}"/>
          </ac:spMkLst>
        </pc:spChg>
        <pc:spChg chg="add del mod">
          <ac:chgData name="Bob Ward" userId="6da7c2dd-8e2e-469f-a216-c384312e2a2d" providerId="ADAL" clId="{A55FED72-FD22-4FD5-83D4-D1B2F6C10D33}" dt="2019-11-03T18:31:03.871" v="11387" actId="12084"/>
          <ac:spMkLst>
            <pc:docMk/>
            <pc:sldMk cId="3463556414" sldId="11110"/>
            <ac:spMk id="4" creationId="{0F31E9C7-ED00-413D-81F0-B6AF75055675}"/>
          </ac:spMkLst>
        </pc:spChg>
        <pc:graphicFrameChg chg="add mod">
          <ac:chgData name="Bob Ward" userId="6da7c2dd-8e2e-469f-a216-c384312e2a2d" providerId="ADAL" clId="{A55FED72-FD22-4FD5-83D4-D1B2F6C10D33}" dt="2019-11-03T18:27:50.804" v="11030" actId="12100"/>
          <ac:graphicFrameMkLst>
            <pc:docMk/>
            <pc:sldMk cId="3463556414" sldId="11110"/>
            <ac:graphicFrameMk id="5" creationId="{5732129D-3880-461B-8780-493BB636F828}"/>
          </ac:graphicFrameMkLst>
        </pc:graphicFrameChg>
        <pc:graphicFrameChg chg="add mod">
          <ac:chgData name="Bob Ward" userId="6da7c2dd-8e2e-469f-a216-c384312e2a2d" providerId="ADAL" clId="{A55FED72-FD22-4FD5-83D4-D1B2F6C10D33}" dt="2019-11-03T18:31:15.344" v="11391" actId="1076"/>
          <ac:graphicFrameMkLst>
            <pc:docMk/>
            <pc:sldMk cId="3463556414" sldId="11110"/>
            <ac:graphicFrameMk id="6" creationId="{BDA18CCD-5325-4D38-A8D7-D56B2A2784CA}"/>
          </ac:graphicFrameMkLst>
        </pc:graphicFrameChg>
      </pc:sldChg>
      <pc:sldChg chg="add del">
        <pc:chgData name="Bob Ward" userId="6da7c2dd-8e2e-469f-a216-c384312e2a2d" providerId="ADAL" clId="{A55FED72-FD22-4FD5-83D4-D1B2F6C10D33}" dt="2019-10-31T17:38:08.369" v="6229" actId="47"/>
        <pc:sldMkLst>
          <pc:docMk/>
          <pc:sldMk cId="4085669547" sldId="11110"/>
        </pc:sldMkLst>
      </pc:sldChg>
      <pc:sldChg chg="delSp add del">
        <pc:chgData name="Bob Ward" userId="6da7c2dd-8e2e-469f-a216-c384312e2a2d" providerId="ADAL" clId="{A55FED72-FD22-4FD5-83D4-D1B2F6C10D33}" dt="2019-10-27T19:45:40.383" v="5862" actId="47"/>
        <pc:sldMkLst>
          <pc:docMk/>
          <pc:sldMk cId="4198870718" sldId="11110"/>
        </pc:sldMkLst>
        <pc:spChg chg="del">
          <ac:chgData name="Bob Ward" userId="6da7c2dd-8e2e-469f-a216-c384312e2a2d" providerId="ADAL" clId="{A55FED72-FD22-4FD5-83D4-D1B2F6C10D33}" dt="2019-10-27T19:38:46.362" v="5486" actId="478"/>
          <ac:spMkLst>
            <pc:docMk/>
            <pc:sldMk cId="4198870718" sldId="11110"/>
            <ac:spMk id="2" creationId="{65FFBD95-F8DD-4F4F-9916-047AD4EAF5F7}"/>
          </ac:spMkLst>
        </pc:spChg>
        <pc:spChg chg="del">
          <ac:chgData name="Bob Ward" userId="6da7c2dd-8e2e-469f-a216-c384312e2a2d" providerId="ADAL" clId="{A55FED72-FD22-4FD5-83D4-D1B2F6C10D33}" dt="2019-10-27T19:38:50.887" v="5487" actId="478"/>
          <ac:spMkLst>
            <pc:docMk/>
            <pc:sldMk cId="4198870718" sldId="11110"/>
            <ac:spMk id="3" creationId="{42B20BDF-4ECF-4974-93CE-92AD1A711329}"/>
          </ac:spMkLst>
        </pc:spChg>
      </pc:sldChg>
      <pc:sldChg chg="modSp add">
        <pc:chgData name="Bob Ward" userId="6da7c2dd-8e2e-469f-a216-c384312e2a2d" providerId="ADAL" clId="{A55FED72-FD22-4FD5-83D4-D1B2F6C10D33}" dt="2019-11-03T18:33:06.154" v="11399" actId="6549"/>
        <pc:sldMkLst>
          <pc:docMk/>
          <pc:sldMk cId="1621611922" sldId="11111"/>
        </pc:sldMkLst>
        <pc:spChg chg="mod">
          <ac:chgData name="Bob Ward" userId="6da7c2dd-8e2e-469f-a216-c384312e2a2d" providerId="ADAL" clId="{A55FED72-FD22-4FD5-83D4-D1B2F6C10D33}" dt="2019-11-03T18:33:06.154" v="11399" actId="6549"/>
          <ac:spMkLst>
            <pc:docMk/>
            <pc:sldMk cId="1621611922" sldId="11111"/>
            <ac:spMk id="2" creationId="{8C00B777-0FEB-4305-A141-9BBB319C1009}"/>
          </ac:spMkLst>
        </pc:spChg>
        <pc:spChg chg="mod">
          <ac:chgData name="Bob Ward" userId="6da7c2dd-8e2e-469f-a216-c384312e2a2d" providerId="ADAL" clId="{A55FED72-FD22-4FD5-83D4-D1B2F6C10D33}" dt="2019-11-01T01:56:38.232" v="8703" actId="20577"/>
          <ac:spMkLst>
            <pc:docMk/>
            <pc:sldMk cId="1621611922" sldId="11111"/>
            <ac:spMk id="3" creationId="{6B2E9BE3-BB51-4F45-9081-A37F42C76158}"/>
          </ac:spMkLst>
        </pc:spChg>
      </pc:sldChg>
      <pc:sldChg chg="add">
        <pc:chgData name="Bob Ward" userId="6da7c2dd-8e2e-469f-a216-c384312e2a2d" providerId="ADAL" clId="{A55FED72-FD22-4FD5-83D4-D1B2F6C10D33}" dt="2019-11-01T16:27:35.086" v="9546"/>
        <pc:sldMkLst>
          <pc:docMk/>
          <pc:sldMk cId="811988255" sldId="11112"/>
        </pc:sldMkLst>
      </pc:sldChg>
      <pc:sldChg chg="add del">
        <pc:chgData name="Bob Ward" userId="6da7c2dd-8e2e-469f-a216-c384312e2a2d" providerId="ADAL" clId="{A55FED72-FD22-4FD5-83D4-D1B2F6C10D33}" dt="2019-11-01T16:27:34.973" v="9545"/>
        <pc:sldMkLst>
          <pc:docMk/>
          <pc:sldMk cId="831501352" sldId="11112"/>
        </pc:sldMkLst>
      </pc:sldChg>
      <pc:sldChg chg="modSp add">
        <pc:chgData name="Bob Ward" userId="6da7c2dd-8e2e-469f-a216-c384312e2a2d" providerId="ADAL" clId="{A55FED72-FD22-4FD5-83D4-D1B2F6C10D33}" dt="2019-11-03T17:12:31.032" v="10549" actId="1076"/>
        <pc:sldMkLst>
          <pc:docMk/>
          <pc:sldMk cId="1066167155" sldId="11113"/>
        </pc:sldMkLst>
        <pc:grpChg chg="mod">
          <ac:chgData name="Bob Ward" userId="6da7c2dd-8e2e-469f-a216-c384312e2a2d" providerId="ADAL" clId="{A55FED72-FD22-4FD5-83D4-D1B2F6C10D33}" dt="2019-11-03T17:12:31.032" v="10549" actId="1076"/>
          <ac:grpSpMkLst>
            <pc:docMk/>
            <pc:sldMk cId="1066167155" sldId="11113"/>
            <ac:grpSpMk id="7" creationId="{A9C6C6D8-B158-497A-B531-BCD42AE6C0F6}"/>
          </ac:grpSpMkLst>
        </pc:grpChg>
        <pc:grpChg chg="mod">
          <ac:chgData name="Bob Ward" userId="6da7c2dd-8e2e-469f-a216-c384312e2a2d" providerId="ADAL" clId="{A55FED72-FD22-4FD5-83D4-D1B2F6C10D33}" dt="2019-11-03T16:57:45.850" v="10406" actId="1076"/>
          <ac:grpSpMkLst>
            <pc:docMk/>
            <pc:sldMk cId="1066167155" sldId="11113"/>
            <ac:grpSpMk id="8" creationId="{4ECFAF70-6962-4061-B14E-D3F462A921C6}"/>
          </ac:grpSpMkLst>
        </pc:grpChg>
        <pc:grpChg chg="mod">
          <ac:chgData name="Bob Ward" userId="6da7c2dd-8e2e-469f-a216-c384312e2a2d" providerId="ADAL" clId="{A55FED72-FD22-4FD5-83D4-D1B2F6C10D33}" dt="2019-11-03T16:57:45.850" v="10406" actId="1076"/>
          <ac:grpSpMkLst>
            <pc:docMk/>
            <pc:sldMk cId="1066167155" sldId="11113"/>
            <ac:grpSpMk id="162" creationId="{BFEB9461-70B0-43DB-BA5D-62ABCEA7519F}"/>
          </ac:grpSpMkLst>
        </pc:grpChg>
        <pc:grpChg chg="mod">
          <ac:chgData name="Bob Ward" userId="6da7c2dd-8e2e-469f-a216-c384312e2a2d" providerId="ADAL" clId="{A55FED72-FD22-4FD5-83D4-D1B2F6C10D33}" dt="2019-11-03T16:57:45.850" v="10406" actId="1076"/>
          <ac:grpSpMkLst>
            <pc:docMk/>
            <pc:sldMk cId="1066167155" sldId="11113"/>
            <ac:grpSpMk id="321" creationId="{098F00FB-2C10-4820-92D2-C582286C8231}"/>
          </ac:grpSpMkLst>
        </pc:grpChg>
      </pc:sldChg>
      <pc:sldChg chg="add del">
        <pc:chgData name="Bob Ward" userId="6da7c2dd-8e2e-469f-a216-c384312e2a2d" providerId="ADAL" clId="{A55FED72-FD22-4FD5-83D4-D1B2F6C10D33}" dt="2019-11-01T17:33:18.852" v="9574"/>
        <pc:sldMkLst>
          <pc:docMk/>
          <pc:sldMk cId="4157747561" sldId="11114"/>
        </pc:sldMkLst>
      </pc:sldChg>
      <pc:sldChg chg="add del">
        <pc:chgData name="Bob Ward" userId="6da7c2dd-8e2e-469f-a216-c384312e2a2d" providerId="ADAL" clId="{A55FED72-FD22-4FD5-83D4-D1B2F6C10D33}" dt="2019-11-01T17:33:18.768" v="9573"/>
        <pc:sldMkLst>
          <pc:docMk/>
          <pc:sldMk cId="1093069888" sldId="11115"/>
        </pc:sldMkLst>
      </pc:sldChg>
      <pc:sldChg chg="add ord">
        <pc:chgData name="Bob Ward" userId="6da7c2dd-8e2e-469f-a216-c384312e2a2d" providerId="ADAL" clId="{A55FED72-FD22-4FD5-83D4-D1B2F6C10D33}" dt="2019-11-01T17:33:26.186" v="9577"/>
        <pc:sldMkLst>
          <pc:docMk/>
          <pc:sldMk cId="2381197215" sldId="11115"/>
        </pc:sldMkLst>
      </pc:sldChg>
      <pc:sldChg chg="add del">
        <pc:chgData name="Bob Ward" userId="6da7c2dd-8e2e-469f-a216-c384312e2a2d" providerId="ADAL" clId="{A55FED72-FD22-4FD5-83D4-D1B2F6C10D33}" dt="2019-11-01T17:36:46.665" v="9617"/>
        <pc:sldMkLst>
          <pc:docMk/>
          <pc:sldMk cId="3590212920" sldId="11116"/>
        </pc:sldMkLst>
      </pc:sldChg>
      <pc:sldChg chg="add">
        <pc:chgData name="Bob Ward" userId="6da7c2dd-8e2e-469f-a216-c384312e2a2d" providerId="ADAL" clId="{A55FED72-FD22-4FD5-83D4-D1B2F6C10D33}" dt="2019-11-01T17:36:46.824" v="9618"/>
        <pc:sldMkLst>
          <pc:docMk/>
          <pc:sldMk cId="3769320815" sldId="11116"/>
        </pc:sldMkLst>
      </pc:sldChg>
      <pc:sldChg chg="add">
        <pc:chgData name="Bob Ward" userId="6da7c2dd-8e2e-469f-a216-c384312e2a2d" providerId="ADAL" clId="{A55FED72-FD22-4FD5-83D4-D1B2F6C10D33}" dt="2019-11-01T17:36:46.824" v="9618"/>
        <pc:sldMkLst>
          <pc:docMk/>
          <pc:sldMk cId="3892698974" sldId="11117"/>
        </pc:sldMkLst>
      </pc:sldChg>
      <pc:sldChg chg="add del">
        <pc:chgData name="Bob Ward" userId="6da7c2dd-8e2e-469f-a216-c384312e2a2d" providerId="ADAL" clId="{A55FED72-FD22-4FD5-83D4-D1B2F6C10D33}" dt="2019-11-01T17:36:46.665" v="9617"/>
        <pc:sldMkLst>
          <pc:docMk/>
          <pc:sldMk cId="4012264730" sldId="11117"/>
        </pc:sldMkLst>
      </pc:sldChg>
      <pc:sldChg chg="add del">
        <pc:chgData name="Bob Ward" userId="6da7c2dd-8e2e-469f-a216-c384312e2a2d" providerId="ADAL" clId="{A55FED72-FD22-4FD5-83D4-D1B2F6C10D33}" dt="2019-11-02T00:03:28.229" v="9765" actId="47"/>
        <pc:sldMkLst>
          <pc:docMk/>
          <pc:sldMk cId="537546721" sldId="11118"/>
        </pc:sldMkLst>
      </pc:sldChg>
      <pc:sldChg chg="addSp delSp modSp modAnim">
        <pc:chgData name="Bob Ward" userId="6da7c2dd-8e2e-469f-a216-c384312e2a2d" providerId="ADAL" clId="{A55FED72-FD22-4FD5-83D4-D1B2F6C10D33}" dt="2019-11-03T17:51:25.807" v="10776" actId="20577"/>
        <pc:sldMkLst>
          <pc:docMk/>
          <pc:sldMk cId="2351537741" sldId="11118"/>
        </pc:sldMkLst>
        <pc:spChg chg="mod">
          <ac:chgData name="Bob Ward" userId="6da7c2dd-8e2e-469f-a216-c384312e2a2d" providerId="ADAL" clId="{A55FED72-FD22-4FD5-83D4-D1B2F6C10D33}" dt="2019-11-03T15:00:22.265" v="10362" actId="14100"/>
          <ac:spMkLst>
            <pc:docMk/>
            <pc:sldMk cId="2351537741" sldId="11118"/>
            <ac:spMk id="6" creationId="{3C78C69E-C277-4E1E-AEA3-5810DB3C2425}"/>
          </ac:spMkLst>
        </pc:spChg>
        <pc:spChg chg="mod">
          <ac:chgData name="Bob Ward" userId="6da7c2dd-8e2e-469f-a216-c384312e2a2d" providerId="ADAL" clId="{A55FED72-FD22-4FD5-83D4-D1B2F6C10D33}" dt="2019-11-03T15:00:34.377" v="10365" actId="14100"/>
          <ac:spMkLst>
            <pc:docMk/>
            <pc:sldMk cId="2351537741" sldId="11118"/>
            <ac:spMk id="7" creationId="{95048ED5-3831-40F3-A628-F4F39163CA37}"/>
          </ac:spMkLst>
        </pc:spChg>
        <pc:spChg chg="mod">
          <ac:chgData name="Bob Ward" userId="6da7c2dd-8e2e-469f-a216-c384312e2a2d" providerId="ADAL" clId="{A55FED72-FD22-4FD5-83D4-D1B2F6C10D33}" dt="2019-11-03T15:00:39.095" v="10367" actId="14100"/>
          <ac:spMkLst>
            <pc:docMk/>
            <pc:sldMk cId="2351537741" sldId="11118"/>
            <ac:spMk id="8" creationId="{72A7FDF8-C3DD-4CCE-8526-CC6438C22831}"/>
          </ac:spMkLst>
        </pc:spChg>
        <pc:spChg chg="mod">
          <ac:chgData name="Bob Ward" userId="6da7c2dd-8e2e-469f-a216-c384312e2a2d" providerId="ADAL" clId="{A55FED72-FD22-4FD5-83D4-D1B2F6C10D33}" dt="2019-11-03T15:00:26.037" v="10363" actId="1076"/>
          <ac:spMkLst>
            <pc:docMk/>
            <pc:sldMk cId="2351537741" sldId="11118"/>
            <ac:spMk id="9" creationId="{16F67589-F842-4367-B5D4-1DE1A5031BF9}"/>
          </ac:spMkLst>
        </pc:spChg>
        <pc:spChg chg="mod">
          <ac:chgData name="Bob Ward" userId="6da7c2dd-8e2e-469f-a216-c384312e2a2d" providerId="ADAL" clId="{A55FED72-FD22-4FD5-83D4-D1B2F6C10D33}" dt="2019-11-03T17:51:25.807" v="10776" actId="20577"/>
          <ac:spMkLst>
            <pc:docMk/>
            <pc:sldMk cId="2351537741" sldId="11118"/>
            <ac:spMk id="11" creationId="{987195BA-DB8C-4B42-B62E-2D5CC3E84941}"/>
          </ac:spMkLst>
        </pc:spChg>
        <pc:spChg chg="add del mod">
          <ac:chgData name="Bob Ward" userId="6da7c2dd-8e2e-469f-a216-c384312e2a2d" providerId="ADAL" clId="{A55FED72-FD22-4FD5-83D4-D1B2F6C10D33}" dt="2019-11-03T17:45:56.206" v="10757" actId="478"/>
          <ac:spMkLst>
            <pc:docMk/>
            <pc:sldMk cId="2351537741" sldId="11118"/>
            <ac:spMk id="24" creationId="{CF4406E8-DCD8-401B-8E1E-204425E34B9D}"/>
          </ac:spMkLst>
        </pc:spChg>
        <pc:spChg chg="mod">
          <ac:chgData name="Bob Ward" userId="6da7c2dd-8e2e-469f-a216-c384312e2a2d" providerId="ADAL" clId="{A55FED72-FD22-4FD5-83D4-D1B2F6C10D33}" dt="2019-11-03T17:39:24.169" v="10698" actId="20577"/>
          <ac:spMkLst>
            <pc:docMk/>
            <pc:sldMk cId="2351537741" sldId="11118"/>
            <ac:spMk id="35" creationId="{15B03B0B-51ED-4DA2-9C43-985F8A06C117}"/>
          </ac:spMkLst>
        </pc:spChg>
        <pc:spChg chg="mod">
          <ac:chgData name="Bob Ward" userId="6da7c2dd-8e2e-469f-a216-c384312e2a2d" providerId="ADAL" clId="{A55FED72-FD22-4FD5-83D4-D1B2F6C10D33}" dt="2019-11-03T17:39:39.913" v="10716" actId="20577"/>
          <ac:spMkLst>
            <pc:docMk/>
            <pc:sldMk cId="2351537741" sldId="11118"/>
            <ac:spMk id="37" creationId="{225BCE61-7200-4778-BCE8-7B57C175BBA9}"/>
          </ac:spMkLst>
        </pc:spChg>
        <pc:spChg chg="mod">
          <ac:chgData name="Bob Ward" userId="6da7c2dd-8e2e-469f-a216-c384312e2a2d" providerId="ADAL" clId="{A55FED72-FD22-4FD5-83D4-D1B2F6C10D33}" dt="2019-11-03T17:38:57.556" v="10696" actId="1076"/>
          <ac:spMkLst>
            <pc:docMk/>
            <pc:sldMk cId="2351537741" sldId="11118"/>
            <ac:spMk id="38" creationId="{E9115D1D-3CAC-43E7-A0F1-E0A8B3946941}"/>
          </ac:spMkLst>
        </pc:spChg>
        <pc:spChg chg="mod">
          <ac:chgData name="Bob Ward" userId="6da7c2dd-8e2e-469f-a216-c384312e2a2d" providerId="ADAL" clId="{A55FED72-FD22-4FD5-83D4-D1B2F6C10D33}" dt="2019-11-03T14:58:31.073" v="10353" actId="20577"/>
          <ac:spMkLst>
            <pc:docMk/>
            <pc:sldMk cId="2351537741" sldId="11118"/>
            <ac:spMk id="41" creationId="{7DD2216D-4C3C-49AC-884C-18648256D883}"/>
          </ac:spMkLst>
        </pc:spChg>
        <pc:spChg chg="mod">
          <ac:chgData name="Bob Ward" userId="6da7c2dd-8e2e-469f-a216-c384312e2a2d" providerId="ADAL" clId="{A55FED72-FD22-4FD5-83D4-D1B2F6C10D33}" dt="2019-11-03T17:39:28.961" v="10704" actId="20577"/>
          <ac:spMkLst>
            <pc:docMk/>
            <pc:sldMk cId="2351537741" sldId="11118"/>
            <ac:spMk id="43" creationId="{5FB337F1-8549-4993-A36F-24C44EE84E1D}"/>
          </ac:spMkLst>
        </pc:spChg>
        <pc:spChg chg="mod">
          <ac:chgData name="Bob Ward" userId="6da7c2dd-8e2e-469f-a216-c384312e2a2d" providerId="ADAL" clId="{A55FED72-FD22-4FD5-83D4-D1B2F6C10D33}" dt="2019-11-03T17:39:35.363" v="10714" actId="20577"/>
          <ac:spMkLst>
            <pc:docMk/>
            <pc:sldMk cId="2351537741" sldId="11118"/>
            <ac:spMk id="52" creationId="{CF918022-71DE-4E0B-8B16-BFFE491687D5}"/>
          </ac:spMkLst>
        </pc:spChg>
        <pc:spChg chg="add mod">
          <ac:chgData name="Bob Ward" userId="6da7c2dd-8e2e-469f-a216-c384312e2a2d" providerId="ADAL" clId="{A55FED72-FD22-4FD5-83D4-D1B2F6C10D33}" dt="2019-11-03T17:42:20.431" v="10730" actId="571"/>
          <ac:spMkLst>
            <pc:docMk/>
            <pc:sldMk cId="2351537741" sldId="11118"/>
            <ac:spMk id="61" creationId="{2E71E942-6A9C-4742-B5FC-9247FD280EA0}"/>
          </ac:spMkLst>
        </pc:spChg>
        <pc:spChg chg="add mod">
          <ac:chgData name="Bob Ward" userId="6da7c2dd-8e2e-469f-a216-c384312e2a2d" providerId="ADAL" clId="{A55FED72-FD22-4FD5-83D4-D1B2F6C10D33}" dt="2019-11-03T17:43:15.744" v="10741" actId="571"/>
          <ac:spMkLst>
            <pc:docMk/>
            <pc:sldMk cId="2351537741" sldId="11118"/>
            <ac:spMk id="64" creationId="{85B09B26-49C7-4CFC-A5B7-E97EC5492233}"/>
          </ac:spMkLst>
        </pc:spChg>
        <pc:spChg chg="add mod">
          <ac:chgData name="Bob Ward" userId="6da7c2dd-8e2e-469f-a216-c384312e2a2d" providerId="ADAL" clId="{A55FED72-FD22-4FD5-83D4-D1B2F6C10D33}" dt="2019-11-03T17:43:15.744" v="10741" actId="571"/>
          <ac:spMkLst>
            <pc:docMk/>
            <pc:sldMk cId="2351537741" sldId="11118"/>
            <ac:spMk id="65" creationId="{D2B1DFEB-22D9-4BE4-AD28-AFC4943BC4FD}"/>
          </ac:spMkLst>
        </pc:spChg>
        <pc:picChg chg="add mod">
          <ac:chgData name="Bob Ward" userId="6da7c2dd-8e2e-469f-a216-c384312e2a2d" providerId="ADAL" clId="{A55FED72-FD22-4FD5-83D4-D1B2F6C10D33}" dt="2019-11-03T17:38:00.643" v="10684" actId="1367"/>
          <ac:picMkLst>
            <pc:docMk/>
            <pc:sldMk cId="2351537741" sldId="11118"/>
            <ac:picMk id="5" creationId="{A19AB0F6-D598-4319-8CB3-DAA8354CBA05}"/>
          </ac:picMkLst>
        </pc:picChg>
        <pc:picChg chg="add mod">
          <ac:chgData name="Bob Ward" userId="6da7c2dd-8e2e-469f-a216-c384312e2a2d" providerId="ADAL" clId="{A55FED72-FD22-4FD5-83D4-D1B2F6C10D33}" dt="2019-11-03T17:38:06.119" v="10685" actId="207"/>
          <ac:picMkLst>
            <pc:docMk/>
            <pc:sldMk cId="2351537741" sldId="11118"/>
            <ac:picMk id="14" creationId="{6100A146-1379-4ABE-94C8-F74739871A5C}"/>
          </ac:picMkLst>
        </pc:picChg>
        <pc:picChg chg="add mod">
          <ac:chgData name="Bob Ward" userId="6da7c2dd-8e2e-469f-a216-c384312e2a2d" providerId="ADAL" clId="{A55FED72-FD22-4FD5-83D4-D1B2F6C10D33}" dt="2019-11-03T17:46:32.247" v="10763"/>
          <ac:picMkLst>
            <pc:docMk/>
            <pc:sldMk cId="2351537741" sldId="11118"/>
            <ac:picMk id="29" creationId="{717BC687-A493-4491-80BC-B97970B1CD31}"/>
          </ac:picMkLst>
        </pc:picChg>
        <pc:picChg chg="add del mod">
          <ac:chgData name="Bob Ward" userId="6da7c2dd-8e2e-469f-a216-c384312e2a2d" providerId="ADAL" clId="{A55FED72-FD22-4FD5-83D4-D1B2F6C10D33}" dt="2019-11-03T17:38:09.992" v="10686" actId="478"/>
          <ac:picMkLst>
            <pc:docMk/>
            <pc:sldMk cId="2351537741" sldId="11118"/>
            <ac:picMk id="54" creationId="{3E6B0534-E740-40EB-93DC-481E594EE091}"/>
          </ac:picMkLst>
        </pc:picChg>
        <pc:picChg chg="add del mod">
          <ac:chgData name="Bob Ward" userId="6da7c2dd-8e2e-469f-a216-c384312e2a2d" providerId="ADAL" clId="{A55FED72-FD22-4FD5-83D4-D1B2F6C10D33}" dt="2019-11-03T17:38:11.853" v="10687" actId="478"/>
          <ac:picMkLst>
            <pc:docMk/>
            <pc:sldMk cId="2351537741" sldId="11118"/>
            <ac:picMk id="55" creationId="{14159422-CB9D-45B7-807C-CD9BD1A6D3B7}"/>
          </ac:picMkLst>
        </pc:picChg>
        <pc:picChg chg="add del mod">
          <ac:chgData name="Bob Ward" userId="6da7c2dd-8e2e-469f-a216-c384312e2a2d" providerId="ADAL" clId="{A55FED72-FD22-4FD5-83D4-D1B2F6C10D33}" dt="2019-11-03T17:38:09.992" v="10686" actId="478"/>
          <ac:picMkLst>
            <pc:docMk/>
            <pc:sldMk cId="2351537741" sldId="11118"/>
            <ac:picMk id="56" creationId="{E20E0EC6-AB10-4717-8CEC-2E0D5BC0292D}"/>
          </ac:picMkLst>
        </pc:picChg>
        <pc:picChg chg="add mod">
          <ac:chgData name="Bob Ward" userId="6da7c2dd-8e2e-469f-a216-c384312e2a2d" providerId="ADAL" clId="{A55FED72-FD22-4FD5-83D4-D1B2F6C10D33}" dt="2019-11-03T17:38:25.092" v="10689" actId="1076"/>
          <ac:picMkLst>
            <pc:docMk/>
            <pc:sldMk cId="2351537741" sldId="11118"/>
            <ac:picMk id="57" creationId="{5219B4DD-AA5A-4FD0-B181-8E48C9402867}"/>
          </ac:picMkLst>
        </pc:picChg>
        <pc:picChg chg="add mod">
          <ac:chgData name="Bob Ward" userId="6da7c2dd-8e2e-469f-a216-c384312e2a2d" providerId="ADAL" clId="{A55FED72-FD22-4FD5-83D4-D1B2F6C10D33}" dt="2019-11-03T17:38:25.092" v="10689" actId="1076"/>
          <ac:picMkLst>
            <pc:docMk/>
            <pc:sldMk cId="2351537741" sldId="11118"/>
            <ac:picMk id="58" creationId="{DB57A8C8-7F0B-4FE3-84BC-CA9C0AEB201B}"/>
          </ac:picMkLst>
        </pc:picChg>
        <pc:picChg chg="add mod">
          <ac:chgData name="Bob Ward" userId="6da7c2dd-8e2e-469f-a216-c384312e2a2d" providerId="ADAL" clId="{A55FED72-FD22-4FD5-83D4-D1B2F6C10D33}" dt="2019-11-03T17:38:38.632" v="10693" actId="1076"/>
          <ac:picMkLst>
            <pc:docMk/>
            <pc:sldMk cId="2351537741" sldId="11118"/>
            <ac:picMk id="59" creationId="{DE578B46-6F42-401F-B0F5-7FF8A0A38D5F}"/>
          </ac:picMkLst>
        </pc:picChg>
        <pc:picChg chg="add mod">
          <ac:chgData name="Bob Ward" userId="6da7c2dd-8e2e-469f-a216-c384312e2a2d" providerId="ADAL" clId="{A55FED72-FD22-4FD5-83D4-D1B2F6C10D33}" dt="2019-11-03T17:38:38.632" v="10693" actId="1076"/>
          <ac:picMkLst>
            <pc:docMk/>
            <pc:sldMk cId="2351537741" sldId="11118"/>
            <ac:picMk id="60" creationId="{49B80721-EF56-4C1C-A37E-95F9FE024CC2}"/>
          </ac:picMkLst>
        </pc:picChg>
        <pc:picChg chg="add mod">
          <ac:chgData name="Bob Ward" userId="6da7c2dd-8e2e-469f-a216-c384312e2a2d" providerId="ADAL" clId="{A55FED72-FD22-4FD5-83D4-D1B2F6C10D33}" dt="2019-11-03T17:43:15.744" v="10741" actId="571"/>
          <ac:picMkLst>
            <pc:docMk/>
            <pc:sldMk cId="2351537741" sldId="11118"/>
            <ac:picMk id="66" creationId="{D3A30F4C-FE20-4F00-9EF0-39119396C61A}"/>
          </ac:picMkLst>
        </pc:picChg>
        <pc:picChg chg="add mod">
          <ac:chgData name="Bob Ward" userId="6da7c2dd-8e2e-469f-a216-c384312e2a2d" providerId="ADAL" clId="{A55FED72-FD22-4FD5-83D4-D1B2F6C10D33}" dt="2019-11-03T17:43:15.744" v="10741" actId="571"/>
          <ac:picMkLst>
            <pc:docMk/>
            <pc:sldMk cId="2351537741" sldId="11118"/>
            <ac:picMk id="67" creationId="{C8BDB4FB-2476-4D20-A5E2-CC0EA2A85489}"/>
          </ac:picMkLst>
        </pc:picChg>
        <pc:picChg chg="mod">
          <ac:chgData name="Bob Ward" userId="6da7c2dd-8e2e-469f-a216-c384312e2a2d" providerId="ADAL" clId="{A55FED72-FD22-4FD5-83D4-D1B2F6C10D33}" dt="2019-11-03T17:38:53.524" v="10695" actId="1076"/>
          <ac:picMkLst>
            <pc:docMk/>
            <pc:sldMk cId="2351537741" sldId="11118"/>
            <ac:picMk id="1026" creationId="{E53A1EDF-307F-49D2-91ED-919D16CBFFED}"/>
          </ac:picMkLst>
        </pc:picChg>
        <pc:picChg chg="add del mod">
          <ac:chgData name="Bob Ward" userId="6da7c2dd-8e2e-469f-a216-c384312e2a2d" providerId="ADAL" clId="{A55FED72-FD22-4FD5-83D4-D1B2F6C10D33}" dt="2019-11-03T15:01:28.213" v="10375" actId="478"/>
          <ac:picMkLst>
            <pc:docMk/>
            <pc:sldMk cId="2351537741" sldId="11118"/>
            <ac:picMk id="1028" creationId="{22CFF78E-3469-4332-A281-87CBA92B3395}"/>
          </ac:picMkLst>
        </pc:picChg>
        <pc:cxnChg chg="add mod">
          <ac:chgData name="Bob Ward" userId="6da7c2dd-8e2e-469f-a216-c384312e2a2d" providerId="ADAL" clId="{A55FED72-FD22-4FD5-83D4-D1B2F6C10D33}" dt="2019-11-03T14:58:58.870" v="10355" actId="693"/>
          <ac:cxnSpMkLst>
            <pc:docMk/>
            <pc:sldMk cId="2351537741" sldId="11118"/>
            <ac:cxnSpMk id="4" creationId="{42A48AC3-6105-4EC5-9043-27E3601B4BE5}"/>
          </ac:cxnSpMkLst>
        </pc:cxnChg>
        <pc:cxnChg chg="mod">
          <ac:chgData name="Bob Ward" userId="6da7c2dd-8e2e-469f-a216-c384312e2a2d" providerId="ADAL" clId="{A55FED72-FD22-4FD5-83D4-D1B2F6C10D33}" dt="2019-11-03T17:38:53.524" v="10695" actId="1076"/>
          <ac:cxnSpMkLst>
            <pc:docMk/>
            <pc:sldMk cId="2351537741" sldId="11118"/>
            <ac:cxnSpMk id="20" creationId="{5756FC66-F88D-4EBA-934B-51A64568827E}"/>
          </ac:cxnSpMkLst>
        </pc:cxnChg>
        <pc:cxnChg chg="add mod">
          <ac:chgData name="Bob Ward" userId="6da7c2dd-8e2e-469f-a216-c384312e2a2d" providerId="ADAL" clId="{A55FED72-FD22-4FD5-83D4-D1B2F6C10D33}" dt="2019-11-03T17:42:20.431" v="10730" actId="571"/>
          <ac:cxnSpMkLst>
            <pc:docMk/>
            <pc:sldMk cId="2351537741" sldId="11118"/>
            <ac:cxnSpMk id="62" creationId="{80FECFFF-C5D1-4087-9E32-A8E8D460721D}"/>
          </ac:cxnSpMkLst>
        </pc:cxnChg>
        <pc:cxnChg chg="add mod">
          <ac:chgData name="Bob Ward" userId="6da7c2dd-8e2e-469f-a216-c384312e2a2d" providerId="ADAL" clId="{A55FED72-FD22-4FD5-83D4-D1B2F6C10D33}" dt="2019-11-03T17:42:20.431" v="10730" actId="571"/>
          <ac:cxnSpMkLst>
            <pc:docMk/>
            <pc:sldMk cId="2351537741" sldId="11118"/>
            <ac:cxnSpMk id="63" creationId="{81E12B14-C92B-4E3F-8298-9C99CBCCC5F3}"/>
          </ac:cxnSpMkLst>
        </pc:cxnChg>
      </pc:sldChg>
      <pc:sldChg chg="add del">
        <pc:chgData name="Bob Ward" userId="6da7c2dd-8e2e-469f-a216-c384312e2a2d" providerId="ADAL" clId="{A55FED72-FD22-4FD5-83D4-D1B2F6C10D33}" dt="2019-11-01T23:37:25.131" v="9748" actId="47"/>
        <pc:sldMkLst>
          <pc:docMk/>
          <pc:sldMk cId="2705656637" sldId="11118"/>
        </pc:sldMkLst>
      </pc:sldChg>
      <pc:sldChg chg="add del">
        <pc:chgData name="Bob Ward" userId="6da7c2dd-8e2e-469f-a216-c384312e2a2d" providerId="ADAL" clId="{A55FED72-FD22-4FD5-83D4-D1B2F6C10D33}" dt="2019-11-01T17:36:46.665" v="9617"/>
        <pc:sldMkLst>
          <pc:docMk/>
          <pc:sldMk cId="3203025597" sldId="11118"/>
        </pc:sldMkLst>
      </pc:sldChg>
      <pc:sldChg chg="del">
        <pc:chgData name="Bob Ward" userId="6da7c2dd-8e2e-469f-a216-c384312e2a2d" providerId="ADAL" clId="{A55FED72-FD22-4FD5-83D4-D1B2F6C10D33}" dt="2019-11-03T17:50:48.420" v="10773" actId="47"/>
        <pc:sldMkLst>
          <pc:docMk/>
          <pc:sldMk cId="1446582275" sldId="11119"/>
        </pc:sldMkLst>
      </pc:sldChg>
      <pc:sldChg chg="delSp modSp add modAnim">
        <pc:chgData name="Bob Ward" userId="6da7c2dd-8e2e-469f-a216-c384312e2a2d" providerId="ADAL" clId="{A55FED72-FD22-4FD5-83D4-D1B2F6C10D33}" dt="2019-11-03T17:12:48.556" v="10551" actId="165"/>
        <pc:sldMkLst>
          <pc:docMk/>
          <pc:sldMk cId="3243818879" sldId="11120"/>
        </pc:sldMkLst>
        <pc:spChg chg="mod topLvl">
          <ac:chgData name="Bob Ward" userId="6da7c2dd-8e2e-469f-a216-c384312e2a2d" providerId="ADAL" clId="{A55FED72-FD22-4FD5-83D4-D1B2F6C10D33}" dt="2019-11-03T17:12:48.556" v="10551" actId="165"/>
          <ac:spMkLst>
            <pc:docMk/>
            <pc:sldMk cId="3243818879" sldId="11120"/>
            <ac:spMk id="175" creationId="{0F981888-2B60-4EC4-B2F1-5388FABA4529}"/>
          </ac:spMkLst>
        </pc:spChg>
        <pc:spChg chg="mod topLvl">
          <ac:chgData name="Bob Ward" userId="6da7c2dd-8e2e-469f-a216-c384312e2a2d" providerId="ADAL" clId="{A55FED72-FD22-4FD5-83D4-D1B2F6C10D33}" dt="2019-11-03T17:12:48.556" v="10551" actId="165"/>
          <ac:spMkLst>
            <pc:docMk/>
            <pc:sldMk cId="3243818879" sldId="11120"/>
            <ac:spMk id="285" creationId="{8653AA0C-C7CC-4CBA-87B4-19D853B1F0C6}"/>
          </ac:spMkLst>
        </pc:spChg>
        <pc:spChg chg="mod topLvl">
          <ac:chgData name="Bob Ward" userId="6da7c2dd-8e2e-469f-a216-c384312e2a2d" providerId="ADAL" clId="{A55FED72-FD22-4FD5-83D4-D1B2F6C10D33}" dt="2019-11-03T17:12:48.556" v="10551" actId="165"/>
          <ac:spMkLst>
            <pc:docMk/>
            <pc:sldMk cId="3243818879" sldId="11120"/>
            <ac:spMk id="294" creationId="{BE6D4CB0-5A1A-48A8-B7FA-DA28B740CA06}"/>
          </ac:spMkLst>
        </pc:spChg>
        <pc:spChg chg="mod topLvl">
          <ac:chgData name="Bob Ward" userId="6da7c2dd-8e2e-469f-a216-c384312e2a2d" providerId="ADAL" clId="{A55FED72-FD22-4FD5-83D4-D1B2F6C10D33}" dt="2019-11-03T17:12:48.556" v="10551" actId="165"/>
          <ac:spMkLst>
            <pc:docMk/>
            <pc:sldMk cId="3243818879" sldId="11120"/>
            <ac:spMk id="312" creationId="{D62326D5-E90A-48DC-94D6-3FF9DD1B49E8}"/>
          </ac:spMkLst>
        </pc:spChg>
        <pc:spChg chg="mod topLvl">
          <ac:chgData name="Bob Ward" userId="6da7c2dd-8e2e-469f-a216-c384312e2a2d" providerId="ADAL" clId="{A55FED72-FD22-4FD5-83D4-D1B2F6C10D33}" dt="2019-11-03T17:12:48.556" v="10551" actId="165"/>
          <ac:spMkLst>
            <pc:docMk/>
            <pc:sldMk cId="3243818879" sldId="11120"/>
            <ac:spMk id="314" creationId="{0FC36418-3D87-458F-ADB0-3BAF9A525C25}"/>
          </ac:spMkLst>
        </pc:spChg>
        <pc:spChg chg="mod topLvl">
          <ac:chgData name="Bob Ward" userId="6da7c2dd-8e2e-469f-a216-c384312e2a2d" providerId="ADAL" clId="{A55FED72-FD22-4FD5-83D4-D1B2F6C10D33}" dt="2019-11-03T17:12:48.556" v="10551" actId="165"/>
          <ac:spMkLst>
            <pc:docMk/>
            <pc:sldMk cId="3243818879" sldId="11120"/>
            <ac:spMk id="315" creationId="{55F4ECF3-63AE-45AB-A5A7-32BD26C2050A}"/>
          </ac:spMkLst>
        </pc:spChg>
        <pc:grpChg chg="del">
          <ac:chgData name="Bob Ward" userId="6da7c2dd-8e2e-469f-a216-c384312e2a2d" providerId="ADAL" clId="{A55FED72-FD22-4FD5-83D4-D1B2F6C10D33}" dt="2019-11-03T17:12:48.556" v="10551" actId="165"/>
          <ac:grpSpMkLst>
            <pc:docMk/>
            <pc:sldMk cId="3243818879" sldId="11120"/>
            <ac:grpSpMk id="7" creationId="{A9C6C6D8-B158-497A-B531-BCD42AE6C0F6}"/>
          </ac:grpSpMkLst>
        </pc:grpChg>
        <pc:grpChg chg="mod topLvl">
          <ac:chgData name="Bob Ward" userId="6da7c2dd-8e2e-469f-a216-c384312e2a2d" providerId="ADAL" clId="{A55FED72-FD22-4FD5-83D4-D1B2F6C10D33}" dt="2019-11-03T17:12:48.556" v="10551" actId="165"/>
          <ac:grpSpMkLst>
            <pc:docMk/>
            <pc:sldMk cId="3243818879" sldId="11120"/>
            <ac:grpSpMk id="282" creationId="{32477074-5637-4CA6-8312-8E49EDD5B49E}"/>
          </ac:grpSpMkLst>
        </pc:grpChg>
        <pc:grpChg chg="mod topLvl">
          <ac:chgData name="Bob Ward" userId="6da7c2dd-8e2e-469f-a216-c384312e2a2d" providerId="ADAL" clId="{A55FED72-FD22-4FD5-83D4-D1B2F6C10D33}" dt="2019-11-03T17:12:48.556" v="10551" actId="165"/>
          <ac:grpSpMkLst>
            <pc:docMk/>
            <pc:sldMk cId="3243818879" sldId="11120"/>
            <ac:grpSpMk id="286" creationId="{643BFE5D-B25B-4B21-9469-E2A22C99F1D8}"/>
          </ac:grpSpMkLst>
        </pc:grpChg>
        <pc:grpChg chg="mod topLvl">
          <ac:chgData name="Bob Ward" userId="6da7c2dd-8e2e-469f-a216-c384312e2a2d" providerId="ADAL" clId="{A55FED72-FD22-4FD5-83D4-D1B2F6C10D33}" dt="2019-11-03T17:12:48.556" v="10551" actId="165"/>
          <ac:grpSpMkLst>
            <pc:docMk/>
            <pc:sldMk cId="3243818879" sldId="11120"/>
            <ac:grpSpMk id="295" creationId="{11A381D4-42FF-47EC-A449-4240CAD56AE3}"/>
          </ac:grpSpMkLst>
        </pc:grpChg>
        <pc:grpChg chg="mod topLvl">
          <ac:chgData name="Bob Ward" userId="6da7c2dd-8e2e-469f-a216-c384312e2a2d" providerId="ADAL" clId="{A55FED72-FD22-4FD5-83D4-D1B2F6C10D33}" dt="2019-11-03T17:12:48.556" v="10551" actId="165"/>
          <ac:grpSpMkLst>
            <pc:docMk/>
            <pc:sldMk cId="3243818879" sldId="11120"/>
            <ac:grpSpMk id="303" creationId="{1412D8BF-74A2-4E2B-B656-EA66A9689DF9}"/>
          </ac:grpSpMkLst>
        </pc:grpChg>
        <pc:grpChg chg="mod topLvl">
          <ac:chgData name="Bob Ward" userId="6da7c2dd-8e2e-469f-a216-c384312e2a2d" providerId="ADAL" clId="{A55FED72-FD22-4FD5-83D4-D1B2F6C10D33}" dt="2019-11-03T17:12:48.556" v="10551" actId="165"/>
          <ac:grpSpMkLst>
            <pc:docMk/>
            <pc:sldMk cId="3243818879" sldId="11120"/>
            <ac:grpSpMk id="306" creationId="{BE4E6C33-4F2D-47BE-A942-E19E073B2986}"/>
          </ac:grpSpMkLst>
        </pc:grpChg>
        <pc:grpChg chg="mod topLvl">
          <ac:chgData name="Bob Ward" userId="6da7c2dd-8e2e-469f-a216-c384312e2a2d" providerId="ADAL" clId="{A55FED72-FD22-4FD5-83D4-D1B2F6C10D33}" dt="2019-11-03T17:12:48.556" v="10551" actId="165"/>
          <ac:grpSpMkLst>
            <pc:docMk/>
            <pc:sldMk cId="3243818879" sldId="11120"/>
            <ac:grpSpMk id="309" creationId="{F5F02A09-C6EC-42FD-9743-5D40F1428A2C}"/>
          </ac:grpSpMkLst>
        </pc:grpChg>
        <pc:grpChg chg="mod topLvl">
          <ac:chgData name="Bob Ward" userId="6da7c2dd-8e2e-469f-a216-c384312e2a2d" providerId="ADAL" clId="{A55FED72-FD22-4FD5-83D4-D1B2F6C10D33}" dt="2019-11-03T17:12:48.556" v="10551" actId="165"/>
          <ac:grpSpMkLst>
            <pc:docMk/>
            <pc:sldMk cId="3243818879" sldId="11120"/>
            <ac:grpSpMk id="319" creationId="{60860919-44F3-4D7B-9D13-A859BB838C47}"/>
          </ac:grpSpMkLst>
        </pc:grpChg>
      </pc:sldChg>
      <pc:sldMasterChg chg="delSldLayout">
        <pc:chgData name="Bob Ward" userId="6da7c2dd-8e2e-469f-a216-c384312e2a2d" providerId="ADAL" clId="{A55FED72-FD22-4FD5-83D4-D1B2F6C10D33}" dt="2019-11-01T17:36:51.285" v="9621" actId="47"/>
        <pc:sldMasterMkLst>
          <pc:docMk/>
          <pc:sldMasterMk cId="4292861145" sldId="2147484850"/>
        </pc:sldMasterMkLst>
        <pc:sldLayoutChg chg="del">
          <pc:chgData name="Bob Ward" userId="6da7c2dd-8e2e-469f-a216-c384312e2a2d" providerId="ADAL" clId="{A55FED72-FD22-4FD5-83D4-D1B2F6C10D33}" dt="2019-11-01T17:32:54.020" v="9571" actId="47"/>
          <pc:sldLayoutMkLst>
            <pc:docMk/>
            <pc:sldMasterMk cId="4292861145" sldId="2147484850"/>
            <pc:sldLayoutMk cId="1131916299" sldId="2147484864"/>
          </pc:sldLayoutMkLst>
        </pc:sldLayoutChg>
        <pc:sldLayoutChg chg="del">
          <pc:chgData name="Bob Ward" userId="6da7c2dd-8e2e-469f-a216-c384312e2a2d" providerId="ADAL" clId="{A55FED72-FD22-4FD5-83D4-D1B2F6C10D33}" dt="2019-11-01T17:36:51.285" v="9621" actId="47"/>
          <pc:sldLayoutMkLst>
            <pc:docMk/>
            <pc:sldMasterMk cId="4292861145" sldId="2147484850"/>
            <pc:sldLayoutMk cId="1406460225" sldId="2147484865"/>
          </pc:sldLayoutMkLst>
        </pc:sldLayoutChg>
        <pc:sldLayoutChg chg="del">
          <pc:chgData name="Bob Ward" userId="6da7c2dd-8e2e-469f-a216-c384312e2a2d" providerId="ADAL" clId="{A55FED72-FD22-4FD5-83D4-D1B2F6C10D33}" dt="2019-11-01T17:35:21.259" v="9610" actId="47"/>
          <pc:sldLayoutMkLst>
            <pc:docMk/>
            <pc:sldMasterMk cId="4292861145" sldId="2147484850"/>
            <pc:sldLayoutMk cId="987031110" sldId="2147484907"/>
          </pc:sldLayoutMkLst>
        </pc:sldLayoutChg>
        <pc:sldLayoutChg chg="del">
          <pc:chgData name="Bob Ward" userId="6da7c2dd-8e2e-469f-a216-c384312e2a2d" providerId="ADAL" clId="{A55FED72-FD22-4FD5-83D4-D1B2F6C10D33}" dt="2019-10-27T17:55:08.498" v="1236" actId="47"/>
          <pc:sldLayoutMkLst>
            <pc:docMk/>
            <pc:sldMasterMk cId="4292861145" sldId="2147484850"/>
            <pc:sldLayoutMk cId="4275803647" sldId="2147484907"/>
          </pc:sldLayoutMkLst>
        </pc:sldLayoutChg>
      </pc:sldMasterChg>
      <pc:sldMasterChg chg="delSldLayout">
        <pc:chgData name="Bob Ward" userId="6da7c2dd-8e2e-469f-a216-c384312e2a2d" providerId="ADAL" clId="{A55FED72-FD22-4FD5-83D4-D1B2F6C10D33}" dt="2019-10-31T14:29:42.004" v="5943" actId="47"/>
        <pc:sldMasterMkLst>
          <pc:docMk/>
          <pc:sldMasterMk cId="2662660070" sldId="2147484866"/>
        </pc:sldMasterMkLst>
        <pc:sldLayoutChg chg="del">
          <pc:chgData name="Bob Ward" userId="6da7c2dd-8e2e-469f-a216-c384312e2a2d" providerId="ADAL" clId="{A55FED72-FD22-4FD5-83D4-D1B2F6C10D33}" dt="2019-10-31T14:29:42.004" v="5943" actId="47"/>
          <pc:sldLayoutMkLst>
            <pc:docMk/>
            <pc:sldMasterMk cId="2662660070" sldId="2147484866"/>
            <pc:sldLayoutMk cId="2179194823" sldId="2147484906"/>
          </pc:sldLayoutMkLst>
        </pc:sldLayoutChg>
      </pc:sldMasterChg>
    </pc:docChg>
  </pc:docChgLst>
  <pc:docChgLst>
    <pc:chgData name="Bob Ward" userId="6da7c2dd-8e2e-469f-a216-c384312e2a2d" providerId="ADAL" clId="{5C89083C-770B-476A-903C-4A31112338EB}"/>
    <pc:docChg chg="modSld">
      <pc:chgData name="Bob Ward" userId="6da7c2dd-8e2e-469f-a216-c384312e2a2d" providerId="ADAL" clId="{5C89083C-770B-476A-903C-4A31112338EB}" dt="2019-11-02T20:36:33.057" v="28" actId="1076"/>
      <pc:docMkLst>
        <pc:docMk/>
      </pc:docMkLst>
      <pc:sldChg chg="addSp delSp modSp">
        <pc:chgData name="Bob Ward" userId="6da7c2dd-8e2e-469f-a216-c384312e2a2d" providerId="ADAL" clId="{5C89083C-770B-476A-903C-4A31112338EB}" dt="2019-11-02T20:36:33.057" v="28" actId="1076"/>
        <pc:sldMkLst>
          <pc:docMk/>
          <pc:sldMk cId="2957216948" sldId="8362"/>
        </pc:sldMkLst>
        <pc:spChg chg="del">
          <ac:chgData name="Bob Ward" userId="6da7c2dd-8e2e-469f-a216-c384312e2a2d" providerId="ADAL" clId="{5C89083C-770B-476A-903C-4A31112338EB}" dt="2019-11-02T20:31:35.803" v="10" actId="21"/>
          <ac:spMkLst>
            <pc:docMk/>
            <pc:sldMk cId="2957216948" sldId="8362"/>
            <ac:spMk id="135" creationId="{DF11EF35-A23B-4361-88DF-8A9C41B7DB43}"/>
          </ac:spMkLst>
        </pc:spChg>
        <pc:grpChg chg="del">
          <ac:chgData name="Bob Ward" userId="6da7c2dd-8e2e-469f-a216-c384312e2a2d" providerId="ADAL" clId="{5C89083C-770B-476A-903C-4A31112338EB}" dt="2019-11-02T20:36:22.905" v="24" actId="478"/>
          <ac:grpSpMkLst>
            <pc:docMk/>
            <pc:sldMk cId="2957216948" sldId="8362"/>
            <ac:grpSpMk id="100" creationId="{546199D7-5723-4368-8D21-935A217F7FA2}"/>
          </ac:grpSpMkLst>
        </pc:grpChg>
        <pc:grpChg chg="add mod">
          <ac:chgData name="Bob Ward" userId="6da7c2dd-8e2e-469f-a216-c384312e2a2d" providerId="ADAL" clId="{5C89083C-770B-476A-903C-4A31112338EB}" dt="2019-11-02T20:31:35.803" v="10" actId="21"/>
          <ac:grpSpMkLst>
            <pc:docMk/>
            <pc:sldMk cId="2957216948" sldId="8362"/>
            <ac:grpSpMk id="130" creationId="{BCD2D28D-3EA7-4CA4-9AA5-3A670B9E2193}"/>
          </ac:grpSpMkLst>
        </pc:grpChg>
        <pc:picChg chg="add del mod">
          <ac:chgData name="Bob Ward" userId="6da7c2dd-8e2e-469f-a216-c384312e2a2d" providerId="ADAL" clId="{5C89083C-770B-476A-903C-4A31112338EB}" dt="2019-11-02T20:32:45.665" v="18"/>
          <ac:picMkLst>
            <pc:docMk/>
            <pc:sldMk cId="2957216948" sldId="8362"/>
            <ac:picMk id="136" creationId="{FBF31F96-3441-4729-A1A8-BCF573DF0EF7}"/>
          </ac:picMkLst>
        </pc:picChg>
        <pc:picChg chg="add mod">
          <ac:chgData name="Bob Ward" userId="6da7c2dd-8e2e-469f-a216-c384312e2a2d" providerId="ADAL" clId="{5C89083C-770B-476A-903C-4A31112338EB}" dt="2019-11-02T20:36:33.057" v="28" actId="1076"/>
          <ac:picMkLst>
            <pc:docMk/>
            <pc:sldMk cId="2957216948" sldId="8362"/>
            <ac:picMk id="1026" creationId="{BDAE8EF6-506A-42E7-9A33-41894C170774}"/>
          </ac:picMkLst>
        </pc:picChg>
      </pc:sldChg>
      <pc:sldChg chg="delSp modSp">
        <pc:chgData name="Bob Ward" userId="6da7c2dd-8e2e-469f-a216-c384312e2a2d" providerId="ADAL" clId="{5C89083C-770B-476A-903C-4A31112338EB}" dt="2019-11-02T20:34:11.927" v="19" actId="165"/>
        <pc:sldMkLst>
          <pc:docMk/>
          <pc:sldMk cId="1161454679" sldId="11064"/>
        </pc:sldMkLst>
        <pc:grpChg chg="del">
          <ac:chgData name="Bob Ward" userId="6da7c2dd-8e2e-469f-a216-c384312e2a2d" providerId="ADAL" clId="{5C89083C-770B-476A-903C-4A31112338EB}" dt="2019-11-02T20:34:11.927" v="19" actId="165"/>
          <ac:grpSpMkLst>
            <pc:docMk/>
            <pc:sldMk cId="1161454679" sldId="11064"/>
            <ac:grpSpMk id="3" creationId="{29270748-D3C9-5C46-99CA-4E54DCAFEE79}"/>
          </ac:grpSpMkLst>
        </pc:grpChg>
        <pc:grpChg chg="mod topLvl">
          <ac:chgData name="Bob Ward" userId="6da7c2dd-8e2e-469f-a216-c384312e2a2d" providerId="ADAL" clId="{5C89083C-770B-476A-903C-4A31112338EB}" dt="2019-11-02T20:34:11.927" v="19" actId="165"/>
          <ac:grpSpMkLst>
            <pc:docMk/>
            <pc:sldMk cId="1161454679" sldId="11064"/>
            <ac:grpSpMk id="113" creationId="{26E92596-50B6-44F8-A438-46D72409FA7E}"/>
          </ac:grpSpMkLst>
        </pc:grpChg>
        <pc:grpChg chg="mod topLvl">
          <ac:chgData name="Bob Ward" userId="6da7c2dd-8e2e-469f-a216-c384312e2a2d" providerId="ADAL" clId="{5C89083C-770B-476A-903C-4A31112338EB}" dt="2019-11-02T20:34:11.927" v="19" actId="165"/>
          <ac:grpSpMkLst>
            <pc:docMk/>
            <pc:sldMk cId="1161454679" sldId="11064"/>
            <ac:grpSpMk id="122" creationId="{00000000-0000-0000-0000-000000000000}"/>
          </ac:grpSpMkLst>
        </pc:grpChg>
        <pc:picChg chg="mod topLvl">
          <ac:chgData name="Bob Ward" userId="6da7c2dd-8e2e-469f-a216-c384312e2a2d" providerId="ADAL" clId="{5C89083C-770B-476A-903C-4A31112338EB}" dt="2019-11-02T20:34:11.927" v="19" actId="165"/>
          <ac:picMkLst>
            <pc:docMk/>
            <pc:sldMk cId="1161454679" sldId="11064"/>
            <ac:picMk id="132" creationId="{1DEF20BF-EBF5-4FA7-8C2C-FAC5F99A0C4D}"/>
          </ac:picMkLst>
        </pc:picChg>
      </pc:sldChg>
      <pc:sldChg chg="addSp delSp modSp">
        <pc:chgData name="Bob Ward" userId="6da7c2dd-8e2e-469f-a216-c384312e2a2d" providerId="ADAL" clId="{5C89083C-770B-476A-903C-4A31112338EB}" dt="2019-11-02T20:34:54.067" v="21" actId="207"/>
        <pc:sldMkLst>
          <pc:docMk/>
          <pc:sldMk cId="3193305549" sldId="11087"/>
        </pc:sldMkLst>
        <pc:spChg chg="add mod">
          <ac:chgData name="Bob Ward" userId="6da7c2dd-8e2e-469f-a216-c384312e2a2d" providerId="ADAL" clId="{5C89083C-770B-476A-903C-4A31112338EB}" dt="2019-11-02T20:32:07.893" v="13" actId="207"/>
          <ac:spMkLst>
            <pc:docMk/>
            <pc:sldMk cId="3193305549" sldId="11087"/>
            <ac:spMk id="13" creationId="{D12CE17C-291C-4912-A2B7-2106E7FB01F9}"/>
          </ac:spMkLst>
        </pc:spChg>
        <pc:grpChg chg="add del">
          <ac:chgData name="Bob Ward" userId="6da7c2dd-8e2e-469f-a216-c384312e2a2d" providerId="ADAL" clId="{5C89083C-770B-476A-903C-4A31112338EB}" dt="2019-11-02T20:29:58.230" v="6"/>
          <ac:grpSpMkLst>
            <pc:docMk/>
            <pc:sldMk cId="3193305549" sldId="11087"/>
            <ac:grpSpMk id="3" creationId="{801FD447-01D6-4E5B-8711-382E5A078102}"/>
          </ac:grpSpMkLst>
        </pc:grpChg>
        <pc:grpChg chg="add">
          <ac:chgData name="Bob Ward" userId="6da7c2dd-8e2e-469f-a216-c384312e2a2d" providerId="ADAL" clId="{5C89083C-770B-476A-903C-4A31112338EB}" dt="2019-11-02T20:30:09.034" v="7"/>
          <ac:grpSpMkLst>
            <pc:docMk/>
            <pc:sldMk cId="3193305549" sldId="11087"/>
            <ac:grpSpMk id="9" creationId="{5A1F0BF0-D2E2-4EC6-A59A-04439306878C}"/>
          </ac:grpSpMkLst>
        </pc:grpChg>
        <pc:grpChg chg="add mod">
          <ac:chgData name="Bob Ward" userId="6da7c2dd-8e2e-469f-a216-c384312e2a2d" providerId="ADAL" clId="{5C89083C-770B-476A-903C-4A31112338EB}" dt="2019-11-02T20:34:54.067" v="21" actId="207"/>
          <ac:grpSpMkLst>
            <pc:docMk/>
            <pc:sldMk cId="3193305549" sldId="11087"/>
            <ac:grpSpMk id="15" creationId="{09645010-F4B6-46D6-8BEE-17C4337CE009}"/>
          </ac:grpSpMkLst>
        </pc:grpChg>
        <pc:picChg chg="add del">
          <ac:chgData name="Bob Ward" userId="6da7c2dd-8e2e-469f-a216-c384312e2a2d" providerId="ADAL" clId="{5C89083C-770B-476A-903C-4A31112338EB}" dt="2019-11-02T20:29:58.230" v="6"/>
          <ac:picMkLst>
            <pc:docMk/>
            <pc:sldMk cId="3193305549" sldId="11087"/>
            <ac:picMk id="8" creationId="{D95862F8-8A82-4C31-A859-E843473E9C5D}"/>
          </ac:picMkLst>
        </pc:picChg>
        <pc:picChg chg="add del">
          <ac:chgData name="Bob Ward" userId="6da7c2dd-8e2e-469f-a216-c384312e2a2d" providerId="ADAL" clId="{5C89083C-770B-476A-903C-4A31112338EB}" dt="2019-11-02T20:32:41.860" v="17"/>
          <ac:picMkLst>
            <pc:docMk/>
            <pc:sldMk cId="3193305549" sldId="11087"/>
            <ac:picMk id="14" creationId="{9D52782F-3D55-4AA3-BC63-66F492C4D38D}"/>
          </ac:picMkLst>
        </pc:picChg>
      </pc:sldChg>
      <pc:sldChg chg="addSp modSp">
        <pc:chgData name="Bob Ward" userId="6da7c2dd-8e2e-469f-a216-c384312e2a2d" providerId="ADAL" clId="{5C89083C-770B-476A-903C-4A31112338EB}" dt="2019-11-02T20:29:36.034" v="4"/>
        <pc:sldMkLst>
          <pc:docMk/>
          <pc:sldMk cId="3145254713" sldId="11089"/>
        </pc:sldMkLst>
        <pc:picChg chg="add mod">
          <ac:chgData name="Bob Ward" userId="6da7c2dd-8e2e-469f-a216-c384312e2a2d" providerId="ADAL" clId="{5C89083C-770B-476A-903C-4A31112338EB}" dt="2019-11-02T20:29:36.034" v="4"/>
          <ac:picMkLst>
            <pc:docMk/>
            <pc:sldMk cId="3145254713" sldId="11089"/>
            <ac:picMk id="3" creationId="{9663F6A9-13E7-4EDE-B56A-4AA0FA69E8B8}"/>
          </ac:picMkLst>
        </pc:picChg>
      </pc:sldChg>
    </pc:docChg>
  </pc:docChgLst>
  <pc:docChgLst>
    <pc:chgData name="Bob Ward" userId="6da7c2dd-8e2e-469f-a216-c384312e2a2d" providerId="ADAL" clId="{5F1EEB4C-41DC-403B-B5B4-7B8CB6F47815}"/>
    <pc:docChg chg="custSel modSld">
      <pc:chgData name="Bob Ward" userId="6da7c2dd-8e2e-469f-a216-c384312e2a2d" providerId="ADAL" clId="{5F1EEB4C-41DC-403B-B5B4-7B8CB6F47815}" dt="2019-10-05T20:30:11.383" v="111" actId="20577"/>
      <pc:docMkLst>
        <pc:docMk/>
      </pc:docMkLst>
      <pc:sldChg chg="modNotesTx">
        <pc:chgData name="Bob Ward" userId="6da7c2dd-8e2e-469f-a216-c384312e2a2d" providerId="ADAL" clId="{5F1EEB4C-41DC-403B-B5B4-7B8CB6F47815}" dt="2019-10-05T20:30:11.383" v="111" actId="20577"/>
        <pc:sldMkLst>
          <pc:docMk/>
          <pc:sldMk cId="4282932974" sldId="837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19</c:v>
                </c:pt>
                <c:pt idx="1">
                  <c:v>149</c:v>
                </c:pt>
                <c:pt idx="2">
                  <c:v>222</c:v>
                </c:pt>
                <c:pt idx="3">
                  <c:v>116</c:v>
                </c:pt>
                <c:pt idx="4">
                  <c:v>67</c:v>
                </c:pt>
                <c:pt idx="5">
                  <c:v>37</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(2010-2019)</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0DF44-B135-43EB-8655-E0D0BD2AF5CF}" type="doc">
      <dgm:prSet loTypeId="urn:microsoft.com/office/officeart/2005/8/layout/vList2" loCatId="list" qsTypeId="urn:microsoft.com/office/officeart/2005/8/quickstyle/3d6" qsCatId="3D" csTypeId="urn:microsoft.com/office/officeart/2005/8/colors/accent1_2" csCatId="accent1" phldr="1"/>
      <dgm:spPr/>
      <dgm:t>
        <a:bodyPr/>
        <a:lstStyle/>
        <a:p>
          <a:endParaRPr lang="en-US"/>
        </a:p>
      </dgm:t>
    </dgm:pt>
    <dgm:pt modelId="{86B20B63-31F3-4E8D-9BEB-8A97E6EAA865}">
      <dgm:prSet/>
      <dgm:spPr/>
      <dgm:t>
        <a:bodyPr/>
        <a:lstStyle/>
        <a:p>
          <a:r>
            <a:rPr lang="en-US" baseline="0" dirty="0"/>
            <a:t>01 Introduction to SQL Server 2019</a:t>
          </a:r>
          <a:endParaRPr lang="en-US" dirty="0"/>
        </a:p>
      </dgm:t>
    </dgm:pt>
    <dgm:pt modelId="{924C4FDC-50B8-4A5B-992E-61F5DA8FF6F1}" type="parTrans" cxnId="{3776E66A-96DF-4F9D-966C-37D49DB5826B}">
      <dgm:prSet/>
      <dgm:spPr/>
      <dgm:t>
        <a:bodyPr/>
        <a:lstStyle/>
        <a:p>
          <a:endParaRPr lang="en-US"/>
        </a:p>
      </dgm:t>
    </dgm:pt>
    <dgm:pt modelId="{46CB786F-75F1-4DD4-9E4C-5F2AD268C1E9}" type="sibTrans" cxnId="{3776E66A-96DF-4F9D-966C-37D49DB5826B}">
      <dgm:prSet/>
      <dgm:spPr/>
      <dgm:t>
        <a:bodyPr/>
        <a:lstStyle/>
        <a:p>
          <a:endParaRPr lang="en-US"/>
        </a:p>
      </dgm:t>
    </dgm:pt>
    <dgm:pt modelId="{A40DF76D-41EB-458E-AD66-3459112B50CF}">
      <dgm:prSet/>
      <dgm:spPr/>
      <dgm:t>
        <a:bodyPr/>
        <a:lstStyle/>
        <a:p>
          <a:r>
            <a:rPr lang="en-US" baseline="0" dirty="0"/>
            <a:t>02 Intelligent Performance</a:t>
          </a:r>
          <a:endParaRPr lang="en-US" dirty="0"/>
        </a:p>
      </dgm:t>
    </dgm:pt>
    <dgm:pt modelId="{186258DB-714A-446E-B31E-ADAD12569CA8}" type="parTrans" cxnId="{FBC3D05F-2998-4569-8029-24664D635791}">
      <dgm:prSet/>
      <dgm:spPr/>
      <dgm:t>
        <a:bodyPr/>
        <a:lstStyle/>
        <a:p>
          <a:endParaRPr lang="en-US"/>
        </a:p>
      </dgm:t>
    </dgm:pt>
    <dgm:pt modelId="{9D343579-B40A-475C-8D70-876AF9B45FBD}" type="sibTrans" cxnId="{FBC3D05F-2998-4569-8029-24664D635791}">
      <dgm:prSet/>
      <dgm:spPr/>
      <dgm:t>
        <a:bodyPr/>
        <a:lstStyle/>
        <a:p>
          <a:endParaRPr lang="en-US"/>
        </a:p>
      </dgm:t>
    </dgm:pt>
    <dgm:pt modelId="{20E7A552-766C-457F-87B7-C9019E772506}">
      <dgm:prSet/>
      <dgm:spPr/>
      <dgm:t>
        <a:bodyPr/>
        <a:lstStyle/>
        <a:p>
          <a:r>
            <a:rPr lang="en-US" baseline="0" dirty="0"/>
            <a:t>03 Security</a:t>
          </a:r>
          <a:endParaRPr lang="en-US" dirty="0"/>
        </a:p>
      </dgm:t>
    </dgm:pt>
    <dgm:pt modelId="{3D974E96-DA8A-4102-B449-B9BA401F71AD}" type="parTrans" cxnId="{EC2ADB9C-69B7-4E45-B88C-03A1478432C1}">
      <dgm:prSet/>
      <dgm:spPr/>
      <dgm:t>
        <a:bodyPr/>
        <a:lstStyle/>
        <a:p>
          <a:endParaRPr lang="en-US"/>
        </a:p>
      </dgm:t>
    </dgm:pt>
    <dgm:pt modelId="{E7BFC023-9520-4544-A16E-43856E9C498E}" type="sibTrans" cxnId="{EC2ADB9C-69B7-4E45-B88C-03A1478432C1}">
      <dgm:prSet/>
      <dgm:spPr/>
      <dgm:t>
        <a:bodyPr/>
        <a:lstStyle/>
        <a:p>
          <a:endParaRPr lang="en-US"/>
        </a:p>
      </dgm:t>
    </dgm:pt>
    <dgm:pt modelId="{8FFE1B59-65B1-4119-ADBF-F7F5B6B2C2BD}">
      <dgm:prSet/>
      <dgm:spPr/>
      <dgm:t>
        <a:bodyPr/>
        <a:lstStyle/>
        <a:p>
          <a:r>
            <a:rPr lang="en-US" baseline="0" dirty="0"/>
            <a:t>04 Availability</a:t>
          </a:r>
          <a:endParaRPr lang="en-US" dirty="0"/>
        </a:p>
      </dgm:t>
    </dgm:pt>
    <dgm:pt modelId="{A2829A9D-8E96-45C3-A031-D4BE23234E22}" type="parTrans" cxnId="{E0610D9C-B52C-4A30-8938-952317A6D1FC}">
      <dgm:prSet/>
      <dgm:spPr/>
      <dgm:t>
        <a:bodyPr/>
        <a:lstStyle/>
        <a:p>
          <a:endParaRPr lang="en-US"/>
        </a:p>
      </dgm:t>
    </dgm:pt>
    <dgm:pt modelId="{232A535B-FBCB-470F-A9B9-5DDDCA7E1BAE}" type="sibTrans" cxnId="{E0610D9C-B52C-4A30-8938-952317A6D1FC}">
      <dgm:prSet/>
      <dgm:spPr/>
      <dgm:t>
        <a:bodyPr/>
        <a:lstStyle/>
        <a:p>
          <a:endParaRPr lang="en-US"/>
        </a:p>
      </dgm:t>
    </dgm:pt>
    <dgm:pt modelId="{8C15188B-46B3-45E0-ABCE-1BBE58ED9657}">
      <dgm:prSet/>
      <dgm:spPr/>
      <dgm:t>
        <a:bodyPr/>
        <a:lstStyle/>
        <a:p>
          <a:r>
            <a:rPr lang="en-US" baseline="0" dirty="0"/>
            <a:t>05 Modern Development Platform</a:t>
          </a:r>
          <a:endParaRPr lang="en-US" dirty="0"/>
        </a:p>
      </dgm:t>
    </dgm:pt>
    <dgm:pt modelId="{4634405D-2E67-4163-8BA9-D37C4F450A92}" type="parTrans" cxnId="{961C81B6-E28C-4BDD-B423-209E830FB2B8}">
      <dgm:prSet/>
      <dgm:spPr/>
      <dgm:t>
        <a:bodyPr/>
        <a:lstStyle/>
        <a:p>
          <a:endParaRPr lang="en-US"/>
        </a:p>
      </dgm:t>
    </dgm:pt>
    <dgm:pt modelId="{A77B6FAD-0FC3-403D-8CE2-ADDBCCE19FEC}" type="sibTrans" cxnId="{961C81B6-E28C-4BDD-B423-209E830FB2B8}">
      <dgm:prSet/>
      <dgm:spPr/>
      <dgm:t>
        <a:bodyPr/>
        <a:lstStyle/>
        <a:p>
          <a:endParaRPr lang="en-US"/>
        </a:p>
      </dgm:t>
    </dgm:pt>
    <dgm:pt modelId="{071D0088-B832-4E4A-8D37-F21208A2560B}">
      <dgm:prSet/>
      <dgm:spPr/>
      <dgm:t>
        <a:bodyPr/>
        <a:lstStyle/>
        <a:p>
          <a:r>
            <a:rPr lang="en-US" baseline="0" dirty="0"/>
            <a:t>06 Linux and Containers</a:t>
          </a:r>
          <a:endParaRPr lang="en-US" dirty="0"/>
        </a:p>
      </dgm:t>
    </dgm:pt>
    <dgm:pt modelId="{C893B41C-6E27-4FAA-8B81-48E4FDD26BF1}" type="parTrans" cxnId="{E5265B94-558C-40FA-BDB9-707412BC2706}">
      <dgm:prSet/>
      <dgm:spPr/>
      <dgm:t>
        <a:bodyPr/>
        <a:lstStyle/>
        <a:p>
          <a:endParaRPr lang="en-US"/>
        </a:p>
      </dgm:t>
    </dgm:pt>
    <dgm:pt modelId="{A6FDCF2B-3097-4575-A73B-E9A99EBCC29C}" type="sibTrans" cxnId="{E5265B94-558C-40FA-BDB9-707412BC2706}">
      <dgm:prSet/>
      <dgm:spPr/>
      <dgm:t>
        <a:bodyPr/>
        <a:lstStyle/>
        <a:p>
          <a:endParaRPr lang="en-US"/>
        </a:p>
      </dgm:t>
    </dgm:pt>
    <dgm:pt modelId="{6E21E3A3-CAB8-4ADF-A307-B0E18290B15A}">
      <dgm:prSet/>
      <dgm:spPr/>
      <dgm:t>
        <a:bodyPr/>
        <a:lstStyle/>
        <a:p>
          <a:r>
            <a:rPr lang="en-US" baseline="0" dirty="0"/>
            <a:t>07 SQL Server on Kubernetes</a:t>
          </a:r>
          <a:endParaRPr lang="en-US" dirty="0"/>
        </a:p>
      </dgm:t>
    </dgm:pt>
    <dgm:pt modelId="{D545874A-49AE-4E52-B8D3-F172864FE90A}" type="parTrans" cxnId="{5DCD91C9-A122-4195-A810-58FDA0A75CFC}">
      <dgm:prSet/>
      <dgm:spPr/>
      <dgm:t>
        <a:bodyPr/>
        <a:lstStyle/>
        <a:p>
          <a:endParaRPr lang="en-US"/>
        </a:p>
      </dgm:t>
    </dgm:pt>
    <dgm:pt modelId="{95C734FA-E206-4557-A029-C726C0C42838}" type="sibTrans" cxnId="{5DCD91C9-A122-4195-A810-58FDA0A75CFC}">
      <dgm:prSet/>
      <dgm:spPr/>
      <dgm:t>
        <a:bodyPr/>
        <a:lstStyle/>
        <a:p>
          <a:endParaRPr lang="en-US"/>
        </a:p>
      </dgm:t>
    </dgm:pt>
    <dgm:pt modelId="{D0DE8640-C461-483F-8A4E-AFE3DB7AAB96}">
      <dgm:prSet/>
      <dgm:spPr/>
      <dgm:t>
        <a:bodyPr/>
        <a:lstStyle/>
        <a:p>
          <a:r>
            <a:rPr lang="en-US" baseline="0" dirty="0"/>
            <a:t>08 Data Virtualization</a:t>
          </a:r>
          <a:endParaRPr lang="en-US" dirty="0"/>
        </a:p>
      </dgm:t>
    </dgm:pt>
    <dgm:pt modelId="{518B8B0B-94A5-4526-9ACB-26B44B66AE9E}" type="parTrans" cxnId="{B0B7FABD-28DA-4D4B-8D1F-522DAF928C2B}">
      <dgm:prSet/>
      <dgm:spPr/>
      <dgm:t>
        <a:bodyPr/>
        <a:lstStyle/>
        <a:p>
          <a:endParaRPr lang="en-US"/>
        </a:p>
      </dgm:t>
    </dgm:pt>
    <dgm:pt modelId="{470DF8C0-61E7-4912-9875-D75CE304ED85}" type="sibTrans" cxnId="{B0B7FABD-28DA-4D4B-8D1F-522DAF928C2B}">
      <dgm:prSet/>
      <dgm:spPr/>
      <dgm:t>
        <a:bodyPr/>
        <a:lstStyle/>
        <a:p>
          <a:endParaRPr lang="en-US"/>
        </a:p>
      </dgm:t>
    </dgm:pt>
    <dgm:pt modelId="{2AC9DEBA-83B8-4E0A-A66E-002B6B195141}">
      <dgm:prSet/>
      <dgm:spPr/>
      <dgm:t>
        <a:bodyPr/>
        <a:lstStyle/>
        <a:p>
          <a:r>
            <a:rPr lang="en-US" baseline="0" dirty="0"/>
            <a:t>09 Big Data Clusters</a:t>
          </a:r>
          <a:endParaRPr lang="en-US" dirty="0"/>
        </a:p>
      </dgm:t>
    </dgm:pt>
    <dgm:pt modelId="{980D90DC-20CB-4CE2-BD37-E916BF5F153E}" type="parTrans" cxnId="{6259CAB1-6178-4B65-995F-09A989E513C3}">
      <dgm:prSet/>
      <dgm:spPr/>
      <dgm:t>
        <a:bodyPr/>
        <a:lstStyle/>
        <a:p>
          <a:endParaRPr lang="en-US"/>
        </a:p>
      </dgm:t>
    </dgm:pt>
    <dgm:pt modelId="{F48D57EC-7190-4520-95A3-4C81DDA161C9}" type="sibTrans" cxnId="{6259CAB1-6178-4B65-995F-09A989E513C3}">
      <dgm:prSet/>
      <dgm:spPr/>
      <dgm:t>
        <a:bodyPr/>
        <a:lstStyle/>
        <a:p>
          <a:endParaRPr lang="en-US"/>
        </a:p>
      </dgm:t>
    </dgm:pt>
    <dgm:pt modelId="{91A5A406-0EDF-4D96-B380-C7648727C4C8}">
      <dgm:prSet/>
      <dgm:spPr/>
      <dgm:t>
        <a:bodyPr/>
        <a:lstStyle/>
        <a:p>
          <a:r>
            <a:rPr lang="en-US" baseline="0" dirty="0"/>
            <a:t>10 Additional Capabilities, Migration, and Next Steps</a:t>
          </a:r>
          <a:endParaRPr lang="en-US" dirty="0"/>
        </a:p>
      </dgm:t>
    </dgm:pt>
    <dgm:pt modelId="{E4E1DDA6-4A47-40D2-A30E-24A635805C1D}" type="parTrans" cxnId="{AE98F645-7DB4-4758-B7FD-4375588A10F6}">
      <dgm:prSet/>
      <dgm:spPr/>
      <dgm:t>
        <a:bodyPr/>
        <a:lstStyle/>
        <a:p>
          <a:endParaRPr lang="en-US"/>
        </a:p>
      </dgm:t>
    </dgm:pt>
    <dgm:pt modelId="{090CB30D-C429-45B0-A32E-34C571BC2BDE}" type="sibTrans" cxnId="{AE98F645-7DB4-4758-B7FD-4375588A10F6}">
      <dgm:prSet/>
      <dgm:spPr/>
      <dgm:t>
        <a:bodyPr/>
        <a:lstStyle/>
        <a:p>
          <a:endParaRPr lang="en-US"/>
        </a:p>
      </dgm:t>
    </dgm:pt>
    <dgm:pt modelId="{2A95E050-42A7-4839-B133-65C6FE2715A7}" type="pres">
      <dgm:prSet presAssocID="{5C50DF44-B135-43EB-8655-E0D0BD2AF5CF}" presName="linear" presStyleCnt="0">
        <dgm:presLayoutVars>
          <dgm:animLvl val="lvl"/>
          <dgm:resizeHandles val="exact"/>
        </dgm:presLayoutVars>
      </dgm:prSet>
      <dgm:spPr/>
    </dgm:pt>
    <dgm:pt modelId="{368D0E24-C14B-47A6-BDE5-94BD147B7CB3}" type="pres">
      <dgm:prSet presAssocID="{86B20B63-31F3-4E8D-9BEB-8A97E6EAA865}" presName="parentText" presStyleLbl="node1" presStyleIdx="0" presStyleCnt="10">
        <dgm:presLayoutVars>
          <dgm:chMax val="0"/>
          <dgm:bulletEnabled val="1"/>
        </dgm:presLayoutVars>
      </dgm:prSet>
      <dgm:spPr/>
    </dgm:pt>
    <dgm:pt modelId="{D665971F-9974-4D9F-9A0E-6D2CE1BBDBD5}" type="pres">
      <dgm:prSet presAssocID="{46CB786F-75F1-4DD4-9E4C-5F2AD268C1E9}" presName="spacer" presStyleCnt="0"/>
      <dgm:spPr/>
    </dgm:pt>
    <dgm:pt modelId="{E1640E6A-F8FB-4431-A568-B5D4D10C6E60}" type="pres">
      <dgm:prSet presAssocID="{A40DF76D-41EB-458E-AD66-3459112B50CF}" presName="parentText" presStyleLbl="node1" presStyleIdx="1" presStyleCnt="10">
        <dgm:presLayoutVars>
          <dgm:chMax val="0"/>
          <dgm:bulletEnabled val="1"/>
        </dgm:presLayoutVars>
      </dgm:prSet>
      <dgm:spPr/>
    </dgm:pt>
    <dgm:pt modelId="{39155AED-F529-493E-BB7E-F29A92F3C311}" type="pres">
      <dgm:prSet presAssocID="{9D343579-B40A-475C-8D70-876AF9B45FBD}" presName="spacer" presStyleCnt="0"/>
      <dgm:spPr/>
    </dgm:pt>
    <dgm:pt modelId="{665625AB-2594-4991-83F2-2E4597B27A87}" type="pres">
      <dgm:prSet presAssocID="{20E7A552-766C-457F-87B7-C9019E772506}" presName="parentText" presStyleLbl="node1" presStyleIdx="2" presStyleCnt="10">
        <dgm:presLayoutVars>
          <dgm:chMax val="0"/>
          <dgm:bulletEnabled val="1"/>
        </dgm:presLayoutVars>
      </dgm:prSet>
      <dgm:spPr/>
    </dgm:pt>
    <dgm:pt modelId="{02AC017C-72D5-4054-BF86-96F3F8052392}" type="pres">
      <dgm:prSet presAssocID="{E7BFC023-9520-4544-A16E-43856E9C498E}" presName="spacer" presStyleCnt="0"/>
      <dgm:spPr/>
    </dgm:pt>
    <dgm:pt modelId="{F20DD973-C94B-40A7-93FB-F5A865850ED9}" type="pres">
      <dgm:prSet presAssocID="{8FFE1B59-65B1-4119-ADBF-F7F5B6B2C2BD}" presName="parentText" presStyleLbl="node1" presStyleIdx="3" presStyleCnt="10">
        <dgm:presLayoutVars>
          <dgm:chMax val="0"/>
          <dgm:bulletEnabled val="1"/>
        </dgm:presLayoutVars>
      </dgm:prSet>
      <dgm:spPr/>
    </dgm:pt>
    <dgm:pt modelId="{734F36E8-8231-4341-8138-BA5224917576}" type="pres">
      <dgm:prSet presAssocID="{232A535B-FBCB-470F-A9B9-5DDDCA7E1BAE}" presName="spacer" presStyleCnt="0"/>
      <dgm:spPr/>
    </dgm:pt>
    <dgm:pt modelId="{9507B92F-4434-4C0B-83BA-709C4F67B666}" type="pres">
      <dgm:prSet presAssocID="{8C15188B-46B3-45E0-ABCE-1BBE58ED9657}" presName="parentText" presStyleLbl="node1" presStyleIdx="4" presStyleCnt="10">
        <dgm:presLayoutVars>
          <dgm:chMax val="0"/>
          <dgm:bulletEnabled val="1"/>
        </dgm:presLayoutVars>
      </dgm:prSet>
      <dgm:spPr/>
    </dgm:pt>
    <dgm:pt modelId="{4EC03C5E-ED9A-4976-B47E-8E3C852EB4D5}" type="pres">
      <dgm:prSet presAssocID="{A77B6FAD-0FC3-403D-8CE2-ADDBCCE19FEC}" presName="spacer" presStyleCnt="0"/>
      <dgm:spPr/>
    </dgm:pt>
    <dgm:pt modelId="{3A668EBB-F679-4724-B52F-91581A86E5DE}" type="pres">
      <dgm:prSet presAssocID="{071D0088-B832-4E4A-8D37-F21208A2560B}" presName="parentText" presStyleLbl="node1" presStyleIdx="5" presStyleCnt="10">
        <dgm:presLayoutVars>
          <dgm:chMax val="0"/>
          <dgm:bulletEnabled val="1"/>
        </dgm:presLayoutVars>
      </dgm:prSet>
      <dgm:spPr/>
    </dgm:pt>
    <dgm:pt modelId="{7660BB94-3B8C-4555-BB2E-35A7F8C49D1A}" type="pres">
      <dgm:prSet presAssocID="{A6FDCF2B-3097-4575-A73B-E9A99EBCC29C}" presName="spacer" presStyleCnt="0"/>
      <dgm:spPr/>
    </dgm:pt>
    <dgm:pt modelId="{DE2916C3-3DA4-43A3-AB77-2785C17A12D7}" type="pres">
      <dgm:prSet presAssocID="{6E21E3A3-CAB8-4ADF-A307-B0E18290B15A}" presName="parentText" presStyleLbl="node1" presStyleIdx="6" presStyleCnt="10">
        <dgm:presLayoutVars>
          <dgm:chMax val="0"/>
          <dgm:bulletEnabled val="1"/>
        </dgm:presLayoutVars>
      </dgm:prSet>
      <dgm:spPr/>
    </dgm:pt>
    <dgm:pt modelId="{5FEC0D04-BB9D-4F45-8DFF-A382201B2185}" type="pres">
      <dgm:prSet presAssocID="{95C734FA-E206-4557-A029-C726C0C42838}" presName="spacer" presStyleCnt="0"/>
      <dgm:spPr/>
    </dgm:pt>
    <dgm:pt modelId="{2DC7CF78-D19D-4DE8-9AD9-C3818A599E09}" type="pres">
      <dgm:prSet presAssocID="{D0DE8640-C461-483F-8A4E-AFE3DB7AAB96}" presName="parentText" presStyleLbl="node1" presStyleIdx="7" presStyleCnt="10">
        <dgm:presLayoutVars>
          <dgm:chMax val="0"/>
          <dgm:bulletEnabled val="1"/>
        </dgm:presLayoutVars>
      </dgm:prSet>
      <dgm:spPr/>
    </dgm:pt>
    <dgm:pt modelId="{7AB8E506-AB16-4B50-8600-57AAD555A70C}" type="pres">
      <dgm:prSet presAssocID="{470DF8C0-61E7-4912-9875-D75CE304ED85}" presName="spacer" presStyleCnt="0"/>
      <dgm:spPr/>
    </dgm:pt>
    <dgm:pt modelId="{5B35B601-4CD5-40FF-B9DF-2F83147E6A22}" type="pres">
      <dgm:prSet presAssocID="{2AC9DEBA-83B8-4E0A-A66E-002B6B195141}" presName="parentText" presStyleLbl="node1" presStyleIdx="8" presStyleCnt="10">
        <dgm:presLayoutVars>
          <dgm:chMax val="0"/>
          <dgm:bulletEnabled val="1"/>
        </dgm:presLayoutVars>
      </dgm:prSet>
      <dgm:spPr/>
    </dgm:pt>
    <dgm:pt modelId="{782D2E74-1D93-4F21-AC0D-993B6E5B458B}" type="pres">
      <dgm:prSet presAssocID="{F48D57EC-7190-4520-95A3-4C81DDA161C9}" presName="spacer" presStyleCnt="0"/>
      <dgm:spPr/>
    </dgm:pt>
    <dgm:pt modelId="{C3D86243-E807-48A8-AF0D-A0F79064FC86}" type="pres">
      <dgm:prSet presAssocID="{91A5A406-0EDF-4D96-B380-C7648727C4C8}" presName="parentText" presStyleLbl="node1" presStyleIdx="9" presStyleCnt="10">
        <dgm:presLayoutVars>
          <dgm:chMax val="0"/>
          <dgm:bulletEnabled val="1"/>
        </dgm:presLayoutVars>
      </dgm:prSet>
      <dgm:spPr/>
    </dgm:pt>
  </dgm:ptLst>
  <dgm:cxnLst>
    <dgm:cxn modelId="{C585B220-D31A-4685-93F4-F561DE600A68}" type="presOf" srcId="{2AC9DEBA-83B8-4E0A-A66E-002B6B195141}" destId="{5B35B601-4CD5-40FF-B9DF-2F83147E6A22}" srcOrd="0" destOrd="0" presId="urn:microsoft.com/office/officeart/2005/8/layout/vList2"/>
    <dgm:cxn modelId="{FBC3D05F-2998-4569-8029-24664D635791}" srcId="{5C50DF44-B135-43EB-8655-E0D0BD2AF5CF}" destId="{A40DF76D-41EB-458E-AD66-3459112B50CF}" srcOrd="1" destOrd="0" parTransId="{186258DB-714A-446E-B31E-ADAD12569CA8}" sibTransId="{9D343579-B40A-475C-8D70-876AF9B45FBD}"/>
    <dgm:cxn modelId="{AE98F645-7DB4-4758-B7FD-4375588A10F6}" srcId="{5C50DF44-B135-43EB-8655-E0D0BD2AF5CF}" destId="{91A5A406-0EDF-4D96-B380-C7648727C4C8}" srcOrd="9" destOrd="0" parTransId="{E4E1DDA6-4A47-40D2-A30E-24A635805C1D}" sibTransId="{090CB30D-C429-45B0-A32E-34C571BC2BDE}"/>
    <dgm:cxn modelId="{3776E66A-96DF-4F9D-966C-37D49DB5826B}" srcId="{5C50DF44-B135-43EB-8655-E0D0BD2AF5CF}" destId="{86B20B63-31F3-4E8D-9BEB-8A97E6EAA865}" srcOrd="0" destOrd="0" parTransId="{924C4FDC-50B8-4A5B-992E-61F5DA8FF6F1}" sibTransId="{46CB786F-75F1-4DD4-9E4C-5F2AD268C1E9}"/>
    <dgm:cxn modelId="{CEA8BF6F-5542-4024-9E34-8238DA0AF61E}" type="presOf" srcId="{A40DF76D-41EB-458E-AD66-3459112B50CF}" destId="{E1640E6A-F8FB-4431-A568-B5D4D10C6E60}" srcOrd="0" destOrd="0" presId="urn:microsoft.com/office/officeart/2005/8/layout/vList2"/>
    <dgm:cxn modelId="{57345275-D26F-4E67-97A1-D19FB99BE300}" type="presOf" srcId="{91A5A406-0EDF-4D96-B380-C7648727C4C8}" destId="{C3D86243-E807-48A8-AF0D-A0F79064FC86}" srcOrd="0" destOrd="0" presId="urn:microsoft.com/office/officeart/2005/8/layout/vList2"/>
    <dgm:cxn modelId="{45118A7E-B9AA-4487-9876-F0A19BE0EB66}" type="presOf" srcId="{20E7A552-766C-457F-87B7-C9019E772506}" destId="{665625AB-2594-4991-83F2-2E4597B27A87}" srcOrd="0" destOrd="0" presId="urn:microsoft.com/office/officeart/2005/8/layout/vList2"/>
    <dgm:cxn modelId="{645F2A86-3FE1-4A4D-859E-4CF64AA7A303}" type="presOf" srcId="{8C15188B-46B3-45E0-ABCE-1BBE58ED9657}" destId="{9507B92F-4434-4C0B-83BA-709C4F67B666}" srcOrd="0" destOrd="0" presId="urn:microsoft.com/office/officeart/2005/8/layout/vList2"/>
    <dgm:cxn modelId="{E5265B94-558C-40FA-BDB9-707412BC2706}" srcId="{5C50DF44-B135-43EB-8655-E0D0BD2AF5CF}" destId="{071D0088-B832-4E4A-8D37-F21208A2560B}" srcOrd="5" destOrd="0" parTransId="{C893B41C-6E27-4FAA-8B81-48E4FDD26BF1}" sibTransId="{A6FDCF2B-3097-4575-A73B-E9A99EBCC29C}"/>
    <dgm:cxn modelId="{E0610D9C-B52C-4A30-8938-952317A6D1FC}" srcId="{5C50DF44-B135-43EB-8655-E0D0BD2AF5CF}" destId="{8FFE1B59-65B1-4119-ADBF-F7F5B6B2C2BD}" srcOrd="3" destOrd="0" parTransId="{A2829A9D-8E96-45C3-A031-D4BE23234E22}" sibTransId="{232A535B-FBCB-470F-A9B9-5DDDCA7E1BAE}"/>
    <dgm:cxn modelId="{EC2ADB9C-69B7-4E45-B88C-03A1478432C1}" srcId="{5C50DF44-B135-43EB-8655-E0D0BD2AF5CF}" destId="{20E7A552-766C-457F-87B7-C9019E772506}" srcOrd="2" destOrd="0" parTransId="{3D974E96-DA8A-4102-B449-B9BA401F71AD}" sibTransId="{E7BFC023-9520-4544-A16E-43856E9C498E}"/>
    <dgm:cxn modelId="{A131A1A7-3C1A-4553-B3F7-5095978AF926}" type="presOf" srcId="{5C50DF44-B135-43EB-8655-E0D0BD2AF5CF}" destId="{2A95E050-42A7-4839-B133-65C6FE2715A7}" srcOrd="0" destOrd="0" presId="urn:microsoft.com/office/officeart/2005/8/layout/vList2"/>
    <dgm:cxn modelId="{4A77C3AF-951F-43B2-9778-1A75C6355D8B}" type="presOf" srcId="{071D0088-B832-4E4A-8D37-F21208A2560B}" destId="{3A668EBB-F679-4724-B52F-91581A86E5DE}" srcOrd="0" destOrd="0" presId="urn:microsoft.com/office/officeart/2005/8/layout/vList2"/>
    <dgm:cxn modelId="{6259CAB1-6178-4B65-995F-09A989E513C3}" srcId="{5C50DF44-B135-43EB-8655-E0D0BD2AF5CF}" destId="{2AC9DEBA-83B8-4E0A-A66E-002B6B195141}" srcOrd="8" destOrd="0" parTransId="{980D90DC-20CB-4CE2-BD37-E916BF5F153E}" sibTransId="{F48D57EC-7190-4520-95A3-4C81DDA161C9}"/>
    <dgm:cxn modelId="{961C81B6-E28C-4BDD-B423-209E830FB2B8}" srcId="{5C50DF44-B135-43EB-8655-E0D0BD2AF5CF}" destId="{8C15188B-46B3-45E0-ABCE-1BBE58ED9657}" srcOrd="4" destOrd="0" parTransId="{4634405D-2E67-4163-8BA9-D37C4F450A92}" sibTransId="{A77B6FAD-0FC3-403D-8CE2-ADDBCCE19FEC}"/>
    <dgm:cxn modelId="{B0B7FABD-28DA-4D4B-8D1F-522DAF928C2B}" srcId="{5C50DF44-B135-43EB-8655-E0D0BD2AF5CF}" destId="{D0DE8640-C461-483F-8A4E-AFE3DB7AAB96}" srcOrd="7" destOrd="0" parTransId="{518B8B0B-94A5-4526-9ACB-26B44B66AE9E}" sibTransId="{470DF8C0-61E7-4912-9875-D75CE304ED85}"/>
    <dgm:cxn modelId="{5DCD91C9-A122-4195-A810-58FDA0A75CFC}" srcId="{5C50DF44-B135-43EB-8655-E0D0BD2AF5CF}" destId="{6E21E3A3-CAB8-4ADF-A307-B0E18290B15A}" srcOrd="6" destOrd="0" parTransId="{D545874A-49AE-4E52-B8D3-F172864FE90A}" sibTransId="{95C734FA-E206-4557-A029-C726C0C42838}"/>
    <dgm:cxn modelId="{4519FBD7-28EE-4DE4-A071-D4FAD76B4BE9}" type="presOf" srcId="{6E21E3A3-CAB8-4ADF-A307-B0E18290B15A}" destId="{DE2916C3-3DA4-43A3-AB77-2785C17A12D7}" srcOrd="0" destOrd="0" presId="urn:microsoft.com/office/officeart/2005/8/layout/vList2"/>
    <dgm:cxn modelId="{1BD668DC-FDC2-4548-86B1-2BAF35400804}" type="presOf" srcId="{8FFE1B59-65B1-4119-ADBF-F7F5B6B2C2BD}" destId="{F20DD973-C94B-40A7-93FB-F5A865850ED9}" srcOrd="0" destOrd="0" presId="urn:microsoft.com/office/officeart/2005/8/layout/vList2"/>
    <dgm:cxn modelId="{CFE938F4-E9A0-4783-A4B4-9D6A56FA9054}" type="presOf" srcId="{D0DE8640-C461-483F-8A4E-AFE3DB7AAB96}" destId="{2DC7CF78-D19D-4DE8-9AD9-C3818A599E09}" srcOrd="0" destOrd="0" presId="urn:microsoft.com/office/officeart/2005/8/layout/vList2"/>
    <dgm:cxn modelId="{496C3CFC-4F4B-4F38-9592-040A87760DA7}" type="presOf" srcId="{86B20B63-31F3-4E8D-9BEB-8A97E6EAA865}" destId="{368D0E24-C14B-47A6-BDE5-94BD147B7CB3}" srcOrd="0" destOrd="0" presId="urn:microsoft.com/office/officeart/2005/8/layout/vList2"/>
    <dgm:cxn modelId="{DA24CAEF-5C1B-4234-84A0-52FB1ECE226A}" type="presParOf" srcId="{2A95E050-42A7-4839-B133-65C6FE2715A7}" destId="{368D0E24-C14B-47A6-BDE5-94BD147B7CB3}" srcOrd="0" destOrd="0" presId="urn:microsoft.com/office/officeart/2005/8/layout/vList2"/>
    <dgm:cxn modelId="{1B3711B1-F814-46B7-BD72-F5B16C708FA5}" type="presParOf" srcId="{2A95E050-42A7-4839-B133-65C6FE2715A7}" destId="{D665971F-9974-4D9F-9A0E-6D2CE1BBDBD5}" srcOrd="1" destOrd="0" presId="urn:microsoft.com/office/officeart/2005/8/layout/vList2"/>
    <dgm:cxn modelId="{F80F681B-FFA0-44A5-8695-AA686693A4EB}" type="presParOf" srcId="{2A95E050-42A7-4839-B133-65C6FE2715A7}" destId="{E1640E6A-F8FB-4431-A568-B5D4D10C6E60}" srcOrd="2" destOrd="0" presId="urn:microsoft.com/office/officeart/2005/8/layout/vList2"/>
    <dgm:cxn modelId="{B3F6048A-825D-4687-967F-574E7D5F475D}" type="presParOf" srcId="{2A95E050-42A7-4839-B133-65C6FE2715A7}" destId="{39155AED-F529-493E-BB7E-F29A92F3C311}" srcOrd="3" destOrd="0" presId="urn:microsoft.com/office/officeart/2005/8/layout/vList2"/>
    <dgm:cxn modelId="{0289456A-4703-49E4-80B7-C1CABAD0B6B3}" type="presParOf" srcId="{2A95E050-42A7-4839-B133-65C6FE2715A7}" destId="{665625AB-2594-4991-83F2-2E4597B27A87}" srcOrd="4" destOrd="0" presId="urn:microsoft.com/office/officeart/2005/8/layout/vList2"/>
    <dgm:cxn modelId="{2783CDA0-0E7E-4BA6-A062-B8148BEE0515}" type="presParOf" srcId="{2A95E050-42A7-4839-B133-65C6FE2715A7}" destId="{02AC017C-72D5-4054-BF86-96F3F8052392}" srcOrd="5" destOrd="0" presId="urn:microsoft.com/office/officeart/2005/8/layout/vList2"/>
    <dgm:cxn modelId="{8A8397E3-B6E0-4A18-A327-91C08AD3DC14}" type="presParOf" srcId="{2A95E050-42A7-4839-B133-65C6FE2715A7}" destId="{F20DD973-C94B-40A7-93FB-F5A865850ED9}" srcOrd="6" destOrd="0" presId="urn:microsoft.com/office/officeart/2005/8/layout/vList2"/>
    <dgm:cxn modelId="{607D640D-5BE2-42F1-8855-36B9BAE9D07D}" type="presParOf" srcId="{2A95E050-42A7-4839-B133-65C6FE2715A7}" destId="{734F36E8-8231-4341-8138-BA5224917576}" srcOrd="7" destOrd="0" presId="urn:microsoft.com/office/officeart/2005/8/layout/vList2"/>
    <dgm:cxn modelId="{1E22B492-9A04-48A9-8BA8-F90E55BC5C8D}" type="presParOf" srcId="{2A95E050-42A7-4839-B133-65C6FE2715A7}" destId="{9507B92F-4434-4C0B-83BA-709C4F67B666}" srcOrd="8" destOrd="0" presId="urn:microsoft.com/office/officeart/2005/8/layout/vList2"/>
    <dgm:cxn modelId="{748DC342-A794-46CE-BEA1-096D6301277F}" type="presParOf" srcId="{2A95E050-42A7-4839-B133-65C6FE2715A7}" destId="{4EC03C5E-ED9A-4976-B47E-8E3C852EB4D5}" srcOrd="9" destOrd="0" presId="urn:microsoft.com/office/officeart/2005/8/layout/vList2"/>
    <dgm:cxn modelId="{28DC4E33-411A-447B-B16A-7E34A4316CC3}" type="presParOf" srcId="{2A95E050-42A7-4839-B133-65C6FE2715A7}" destId="{3A668EBB-F679-4724-B52F-91581A86E5DE}" srcOrd="10" destOrd="0" presId="urn:microsoft.com/office/officeart/2005/8/layout/vList2"/>
    <dgm:cxn modelId="{BBBA6873-C040-4DCC-9B24-93BB26E90070}" type="presParOf" srcId="{2A95E050-42A7-4839-B133-65C6FE2715A7}" destId="{7660BB94-3B8C-4555-BB2E-35A7F8C49D1A}" srcOrd="11" destOrd="0" presId="urn:microsoft.com/office/officeart/2005/8/layout/vList2"/>
    <dgm:cxn modelId="{ECF8EA16-256F-43BC-8E84-3CBFF0646C67}" type="presParOf" srcId="{2A95E050-42A7-4839-B133-65C6FE2715A7}" destId="{DE2916C3-3DA4-43A3-AB77-2785C17A12D7}" srcOrd="12" destOrd="0" presId="urn:microsoft.com/office/officeart/2005/8/layout/vList2"/>
    <dgm:cxn modelId="{9255F3E2-C1A4-4C57-9E4F-F275761E1218}" type="presParOf" srcId="{2A95E050-42A7-4839-B133-65C6FE2715A7}" destId="{5FEC0D04-BB9D-4F45-8DFF-A382201B2185}" srcOrd="13" destOrd="0" presId="urn:microsoft.com/office/officeart/2005/8/layout/vList2"/>
    <dgm:cxn modelId="{0241E5A8-79EB-4EBF-BBB9-40387E77C90E}" type="presParOf" srcId="{2A95E050-42A7-4839-B133-65C6FE2715A7}" destId="{2DC7CF78-D19D-4DE8-9AD9-C3818A599E09}" srcOrd="14" destOrd="0" presId="urn:microsoft.com/office/officeart/2005/8/layout/vList2"/>
    <dgm:cxn modelId="{C76EDED4-B0E2-466E-A958-81D2DF6236B0}" type="presParOf" srcId="{2A95E050-42A7-4839-B133-65C6FE2715A7}" destId="{7AB8E506-AB16-4B50-8600-57AAD555A70C}" srcOrd="15" destOrd="0" presId="urn:microsoft.com/office/officeart/2005/8/layout/vList2"/>
    <dgm:cxn modelId="{5C1948D2-8486-4E7F-A0AF-1365BD99480A}" type="presParOf" srcId="{2A95E050-42A7-4839-B133-65C6FE2715A7}" destId="{5B35B601-4CD5-40FF-B9DF-2F83147E6A22}" srcOrd="16" destOrd="0" presId="urn:microsoft.com/office/officeart/2005/8/layout/vList2"/>
    <dgm:cxn modelId="{2D2F62DF-6273-4803-B5E3-9BABAA53A08A}" type="presParOf" srcId="{2A95E050-42A7-4839-B133-65C6FE2715A7}" destId="{782D2E74-1D93-4F21-AC0D-993B6E5B458B}" srcOrd="17" destOrd="0" presId="urn:microsoft.com/office/officeart/2005/8/layout/vList2"/>
    <dgm:cxn modelId="{C36798D0-C2A5-4871-9333-0CA72DA64637}" type="presParOf" srcId="{2A95E050-42A7-4839-B133-65C6FE2715A7}" destId="{C3D86243-E807-48A8-AF0D-A0F79064FC86}"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C8D4CC-769D-472B-9112-4B85251429D0}"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09D8625-D8CF-40F6-B3AC-353E126D26F3}">
      <dgm:prSet phldrT="[Text]"/>
      <dgm:spPr/>
      <dgm:t>
        <a:bodyPr/>
        <a:lstStyle/>
        <a:p>
          <a:r>
            <a:rPr lang="en-US" dirty="0"/>
            <a:t>External Tables</a:t>
          </a:r>
        </a:p>
      </dgm:t>
    </dgm:pt>
    <dgm:pt modelId="{02F775C8-53C3-4478-9118-A7C08D97DAFB}" type="parTrans" cxnId="{23CBAC52-9911-4A74-9108-C8433D71C837}">
      <dgm:prSet/>
      <dgm:spPr/>
      <dgm:t>
        <a:bodyPr/>
        <a:lstStyle/>
        <a:p>
          <a:endParaRPr lang="en-US"/>
        </a:p>
      </dgm:t>
    </dgm:pt>
    <dgm:pt modelId="{B075D102-5175-4E12-9C03-15DE5BA898A6}" type="sibTrans" cxnId="{23CBAC52-9911-4A74-9108-C8433D71C837}">
      <dgm:prSet/>
      <dgm:spPr/>
      <dgm:t>
        <a:bodyPr/>
        <a:lstStyle/>
        <a:p>
          <a:endParaRPr lang="en-US"/>
        </a:p>
      </dgm:t>
    </dgm:pt>
    <dgm:pt modelId="{65A22A32-7108-40E8-BCE9-65B1BE33A6A2}">
      <dgm:prSet phldrT="[Text]"/>
      <dgm:spPr/>
      <dgm:t>
        <a:bodyPr/>
        <a:lstStyle/>
        <a:p>
          <a:r>
            <a:rPr lang="en-US" dirty="0"/>
            <a:t>Database Scoped</a:t>
          </a:r>
        </a:p>
      </dgm:t>
    </dgm:pt>
    <dgm:pt modelId="{AD758341-32BA-4025-B327-A87AB21F6C78}" type="parTrans" cxnId="{F6117293-76B1-44E5-9969-FF8F465C7539}">
      <dgm:prSet/>
      <dgm:spPr/>
      <dgm:t>
        <a:bodyPr/>
        <a:lstStyle/>
        <a:p>
          <a:endParaRPr lang="en-US"/>
        </a:p>
      </dgm:t>
    </dgm:pt>
    <dgm:pt modelId="{F2ACE472-7DC9-4BA4-8ABC-8279D4D3EF34}" type="sibTrans" cxnId="{F6117293-76B1-44E5-9969-FF8F465C7539}">
      <dgm:prSet/>
      <dgm:spPr/>
      <dgm:t>
        <a:bodyPr/>
        <a:lstStyle/>
        <a:p>
          <a:endParaRPr lang="en-US"/>
        </a:p>
      </dgm:t>
    </dgm:pt>
    <dgm:pt modelId="{35A870AE-7A7B-4728-B23B-C65144E03085}">
      <dgm:prSet phldrT="[Text]"/>
      <dgm:spPr/>
      <dgm:t>
        <a:bodyPr/>
        <a:lstStyle/>
        <a:p>
          <a:r>
            <a:rPr lang="en-US" dirty="0"/>
            <a:t>ODBC Drivers</a:t>
          </a:r>
        </a:p>
      </dgm:t>
    </dgm:pt>
    <dgm:pt modelId="{3CF88458-0066-4B79-A594-31627A8469A8}" type="parTrans" cxnId="{3F2AB254-4182-4774-A7EE-11B1296504A1}">
      <dgm:prSet/>
      <dgm:spPr/>
      <dgm:t>
        <a:bodyPr/>
        <a:lstStyle/>
        <a:p>
          <a:endParaRPr lang="en-US"/>
        </a:p>
      </dgm:t>
    </dgm:pt>
    <dgm:pt modelId="{B37228F1-DA3C-4558-8FF7-857AB3907279}" type="sibTrans" cxnId="{3F2AB254-4182-4774-A7EE-11B1296504A1}">
      <dgm:prSet/>
      <dgm:spPr/>
      <dgm:t>
        <a:bodyPr/>
        <a:lstStyle/>
        <a:p>
          <a:endParaRPr lang="en-US"/>
        </a:p>
      </dgm:t>
    </dgm:pt>
    <dgm:pt modelId="{E6849AC6-C74E-4E4D-9D1E-20C6AA208026}">
      <dgm:prSet phldrT="[Text]"/>
      <dgm:spPr/>
      <dgm:t>
        <a:bodyPr/>
        <a:lstStyle/>
        <a:p>
          <a:r>
            <a:rPr lang="en-US" dirty="0"/>
            <a:t>Linked Servers</a:t>
          </a:r>
        </a:p>
      </dgm:t>
    </dgm:pt>
    <dgm:pt modelId="{A8C51452-FF8D-448C-BDA5-AE72147C9B9F}" type="parTrans" cxnId="{BEA4AD23-AB9F-4EAA-95A8-9DB026AE4AFE}">
      <dgm:prSet/>
      <dgm:spPr/>
      <dgm:t>
        <a:bodyPr/>
        <a:lstStyle/>
        <a:p>
          <a:endParaRPr lang="en-US"/>
        </a:p>
      </dgm:t>
    </dgm:pt>
    <dgm:pt modelId="{6ABBA3C7-2DA1-4587-ADF2-049E5162D9E2}" type="sibTrans" cxnId="{BEA4AD23-AB9F-4EAA-95A8-9DB026AE4AFE}">
      <dgm:prSet/>
      <dgm:spPr/>
      <dgm:t>
        <a:bodyPr/>
        <a:lstStyle/>
        <a:p>
          <a:endParaRPr lang="en-US"/>
        </a:p>
      </dgm:t>
    </dgm:pt>
    <dgm:pt modelId="{68AD2256-85E6-4C38-9C08-C376BC260469}">
      <dgm:prSet phldrT="[Text]"/>
      <dgm:spPr/>
      <dgm:t>
        <a:bodyPr/>
        <a:lstStyle/>
        <a:p>
          <a:r>
            <a:rPr lang="en-US" dirty="0"/>
            <a:t>Instance Scoped</a:t>
          </a:r>
        </a:p>
      </dgm:t>
    </dgm:pt>
    <dgm:pt modelId="{41A18CA0-7CE0-464E-9C8A-D05840F56E4D}" type="parTrans" cxnId="{9839456B-92BF-436B-BA87-F15A40DED6DB}">
      <dgm:prSet/>
      <dgm:spPr/>
      <dgm:t>
        <a:bodyPr/>
        <a:lstStyle/>
        <a:p>
          <a:endParaRPr lang="en-US"/>
        </a:p>
      </dgm:t>
    </dgm:pt>
    <dgm:pt modelId="{6CB581EC-DF25-409C-B2A1-7FC0FE1A69AE}" type="sibTrans" cxnId="{9839456B-92BF-436B-BA87-F15A40DED6DB}">
      <dgm:prSet/>
      <dgm:spPr/>
      <dgm:t>
        <a:bodyPr/>
        <a:lstStyle/>
        <a:p>
          <a:endParaRPr lang="en-US"/>
        </a:p>
      </dgm:t>
    </dgm:pt>
    <dgm:pt modelId="{70B2FABB-D7BB-45C2-A78C-778F3E22220D}">
      <dgm:prSet phldrT="[Text]"/>
      <dgm:spPr/>
      <dgm:t>
        <a:bodyPr/>
        <a:lstStyle/>
        <a:p>
          <a:r>
            <a:rPr lang="en-US" dirty="0"/>
            <a:t>OLEDB Providers</a:t>
          </a:r>
        </a:p>
      </dgm:t>
    </dgm:pt>
    <dgm:pt modelId="{74E2FD0F-BBF9-4783-8EBC-36EE7819B0EB}" type="parTrans" cxnId="{4DCB5CFF-0739-4914-B2F5-986D94F63787}">
      <dgm:prSet/>
      <dgm:spPr/>
      <dgm:t>
        <a:bodyPr/>
        <a:lstStyle/>
        <a:p>
          <a:endParaRPr lang="en-US"/>
        </a:p>
      </dgm:t>
    </dgm:pt>
    <dgm:pt modelId="{14984CA9-E95D-4AED-81B4-41606C23C8F1}" type="sibTrans" cxnId="{4DCB5CFF-0739-4914-B2F5-986D94F63787}">
      <dgm:prSet/>
      <dgm:spPr/>
      <dgm:t>
        <a:bodyPr/>
        <a:lstStyle/>
        <a:p>
          <a:endParaRPr lang="en-US"/>
        </a:p>
      </dgm:t>
    </dgm:pt>
    <dgm:pt modelId="{9D30EF8D-1C8B-4C36-8CDE-94751D734E46}">
      <dgm:prSet phldrT="[Text]"/>
      <dgm:spPr/>
      <dgm:t>
        <a:bodyPr/>
        <a:lstStyle/>
        <a:p>
          <a:r>
            <a:rPr lang="en-US" dirty="0"/>
            <a:t>Read-only*</a:t>
          </a:r>
        </a:p>
      </dgm:t>
    </dgm:pt>
    <dgm:pt modelId="{08F4AF8B-9858-4DF2-ACCE-A86C2E486789}" type="parTrans" cxnId="{4DCC914F-89C3-4FD1-8526-EE53E00D93AF}">
      <dgm:prSet/>
      <dgm:spPr/>
      <dgm:t>
        <a:bodyPr/>
        <a:lstStyle/>
        <a:p>
          <a:endParaRPr lang="en-US"/>
        </a:p>
      </dgm:t>
    </dgm:pt>
    <dgm:pt modelId="{70CE2B01-AD00-48D8-9F6B-8FD6DAA86948}" type="sibTrans" cxnId="{4DCC914F-89C3-4FD1-8526-EE53E00D93AF}">
      <dgm:prSet/>
      <dgm:spPr/>
      <dgm:t>
        <a:bodyPr/>
        <a:lstStyle/>
        <a:p>
          <a:endParaRPr lang="en-US"/>
        </a:p>
      </dgm:t>
    </dgm:pt>
    <dgm:pt modelId="{2D11AC90-9007-45EE-8C5A-80FA9F6B958A}">
      <dgm:prSet phldrT="[Text]"/>
      <dgm:spPr/>
      <dgm:t>
        <a:bodyPr/>
        <a:lstStyle/>
        <a:p>
          <a:r>
            <a:rPr lang="en-US" dirty="0"/>
            <a:t>Single threaded queries with push-down</a:t>
          </a:r>
        </a:p>
      </dgm:t>
    </dgm:pt>
    <dgm:pt modelId="{7051CCE9-7B09-4F64-9F28-11E59CD3F131}" type="parTrans" cxnId="{CECBABF7-AB6D-4C70-9B78-D964FD8D2463}">
      <dgm:prSet/>
      <dgm:spPr/>
      <dgm:t>
        <a:bodyPr/>
        <a:lstStyle/>
        <a:p>
          <a:endParaRPr lang="en-US"/>
        </a:p>
      </dgm:t>
    </dgm:pt>
    <dgm:pt modelId="{AC970AC1-4BC8-4658-A26E-B167A011526B}" type="sibTrans" cxnId="{CECBABF7-AB6D-4C70-9B78-D964FD8D2463}">
      <dgm:prSet/>
      <dgm:spPr/>
      <dgm:t>
        <a:bodyPr/>
        <a:lstStyle/>
        <a:p>
          <a:endParaRPr lang="en-US"/>
        </a:p>
      </dgm:t>
    </dgm:pt>
    <dgm:pt modelId="{FFC2D816-FB2D-4EB8-B4BB-14DFC9204929}">
      <dgm:prSet phldrT="[Text]"/>
      <dgm:spPr/>
      <dgm:t>
        <a:bodyPr/>
        <a:lstStyle/>
        <a:p>
          <a:r>
            <a:rPr lang="en-US" dirty="0"/>
            <a:t>Scale out queries with push-down</a:t>
          </a:r>
        </a:p>
      </dgm:t>
    </dgm:pt>
    <dgm:pt modelId="{430B0B17-EBFD-43B7-A88C-81370526407A}" type="parTrans" cxnId="{22591728-4A8A-4041-AD72-6C911CD241E6}">
      <dgm:prSet/>
      <dgm:spPr/>
      <dgm:t>
        <a:bodyPr/>
        <a:lstStyle/>
        <a:p>
          <a:endParaRPr lang="en-US"/>
        </a:p>
      </dgm:t>
    </dgm:pt>
    <dgm:pt modelId="{93667093-0F96-4E0C-B232-3A9E81B1ADE5}" type="sibTrans" cxnId="{22591728-4A8A-4041-AD72-6C911CD241E6}">
      <dgm:prSet/>
      <dgm:spPr/>
      <dgm:t>
        <a:bodyPr/>
        <a:lstStyle/>
        <a:p>
          <a:endParaRPr lang="en-US"/>
        </a:p>
      </dgm:t>
    </dgm:pt>
    <dgm:pt modelId="{B4CF9E2F-2B0E-4F37-8D7B-A3557F8B2D8A}">
      <dgm:prSet phldrT="[Text]"/>
      <dgm:spPr/>
      <dgm:t>
        <a:bodyPr/>
        <a:lstStyle/>
        <a:p>
          <a:r>
            <a:rPr lang="en-US" dirty="0"/>
            <a:t>Failover with AG</a:t>
          </a:r>
        </a:p>
      </dgm:t>
    </dgm:pt>
    <dgm:pt modelId="{9EE24887-C3C8-4771-9B77-6695F00ED7DA}" type="parTrans" cxnId="{E9828E93-4499-43C9-8A62-963B14BAC49C}">
      <dgm:prSet/>
      <dgm:spPr/>
      <dgm:t>
        <a:bodyPr/>
        <a:lstStyle/>
        <a:p>
          <a:endParaRPr lang="en-US"/>
        </a:p>
      </dgm:t>
    </dgm:pt>
    <dgm:pt modelId="{5224935F-3DE8-4840-AE5D-CD5A4F55F103}" type="sibTrans" cxnId="{E9828E93-4499-43C9-8A62-963B14BAC49C}">
      <dgm:prSet/>
      <dgm:spPr/>
      <dgm:t>
        <a:bodyPr/>
        <a:lstStyle/>
        <a:p>
          <a:endParaRPr lang="en-US"/>
        </a:p>
      </dgm:t>
    </dgm:pt>
    <dgm:pt modelId="{1966525B-847A-43E7-9277-BE7950BCA66D}">
      <dgm:prSet phldrT="[Text]"/>
      <dgm:spPr/>
      <dgm:t>
        <a:bodyPr/>
        <a:lstStyle/>
        <a:p>
          <a:r>
            <a:rPr lang="en-US" dirty="0"/>
            <a:t>Requires separate config from AG</a:t>
          </a:r>
        </a:p>
      </dgm:t>
    </dgm:pt>
    <dgm:pt modelId="{E5750024-6034-471A-824D-2AE9B776CA97}" type="parTrans" cxnId="{CE68FA18-01A7-455B-8F75-FC4FD5AE00E9}">
      <dgm:prSet/>
      <dgm:spPr/>
      <dgm:t>
        <a:bodyPr/>
        <a:lstStyle/>
        <a:p>
          <a:endParaRPr lang="en-US"/>
        </a:p>
      </dgm:t>
    </dgm:pt>
    <dgm:pt modelId="{69695AF2-0421-4156-A520-D335BC9C2E92}" type="sibTrans" cxnId="{CE68FA18-01A7-455B-8F75-FC4FD5AE00E9}">
      <dgm:prSet/>
      <dgm:spPr/>
      <dgm:t>
        <a:bodyPr/>
        <a:lstStyle/>
        <a:p>
          <a:endParaRPr lang="en-US"/>
        </a:p>
      </dgm:t>
    </dgm:pt>
    <dgm:pt modelId="{3EECB0F7-7CCB-4B71-8D52-0CB4979D4658}">
      <dgm:prSet phldrT="[Text]"/>
      <dgm:spPr/>
      <dgm:t>
        <a:bodyPr/>
        <a:lstStyle/>
        <a:p>
          <a:r>
            <a:rPr lang="en-US" dirty="0"/>
            <a:t>Basic authentication</a:t>
          </a:r>
        </a:p>
      </dgm:t>
    </dgm:pt>
    <dgm:pt modelId="{9EE168B7-42C1-41A8-A363-4C4A6513A768}" type="parTrans" cxnId="{B55343BB-E2E0-47A4-9958-B0192FB45B46}">
      <dgm:prSet/>
      <dgm:spPr/>
      <dgm:t>
        <a:bodyPr/>
        <a:lstStyle/>
        <a:p>
          <a:endParaRPr lang="en-US"/>
        </a:p>
      </dgm:t>
    </dgm:pt>
    <dgm:pt modelId="{08B5DC94-43F4-4206-A48F-2C0528D16F94}" type="sibTrans" cxnId="{B55343BB-E2E0-47A4-9958-B0192FB45B46}">
      <dgm:prSet/>
      <dgm:spPr/>
      <dgm:t>
        <a:bodyPr/>
        <a:lstStyle/>
        <a:p>
          <a:endParaRPr lang="en-US"/>
        </a:p>
      </dgm:t>
    </dgm:pt>
    <dgm:pt modelId="{73368189-A74E-492D-BBAA-6A60ED68056C}">
      <dgm:prSet phldrT="[Text]"/>
      <dgm:spPr/>
      <dgm:t>
        <a:bodyPr/>
        <a:lstStyle/>
        <a:p>
          <a:r>
            <a:rPr lang="en-US" dirty="0"/>
            <a:t>Basic and integrated authentication</a:t>
          </a:r>
        </a:p>
      </dgm:t>
    </dgm:pt>
    <dgm:pt modelId="{4A7A6911-7503-41E0-9A06-3618820EBD62}" type="parTrans" cxnId="{5875F6B8-D492-435E-9454-32D20FF24E54}">
      <dgm:prSet/>
      <dgm:spPr/>
      <dgm:t>
        <a:bodyPr/>
        <a:lstStyle/>
        <a:p>
          <a:endParaRPr lang="en-US"/>
        </a:p>
      </dgm:t>
    </dgm:pt>
    <dgm:pt modelId="{329FB30C-8D06-4F72-B476-ACD179F5AE1E}" type="sibTrans" cxnId="{5875F6B8-D492-435E-9454-32D20FF24E54}">
      <dgm:prSet/>
      <dgm:spPr/>
      <dgm:t>
        <a:bodyPr/>
        <a:lstStyle/>
        <a:p>
          <a:endParaRPr lang="en-US"/>
        </a:p>
      </dgm:t>
    </dgm:pt>
    <dgm:pt modelId="{7B1F0275-980A-466A-92E9-354AF5F5D920}">
      <dgm:prSet phldrT="[Text]"/>
      <dgm:spPr/>
      <dgm:t>
        <a:bodyPr/>
        <a:lstStyle/>
        <a:p>
          <a:r>
            <a:rPr lang="en-US" dirty="0"/>
            <a:t>Distributed Transactions not supported</a:t>
          </a:r>
        </a:p>
      </dgm:t>
    </dgm:pt>
    <dgm:pt modelId="{F0F41F31-B893-4E10-AF6C-B3A96440A934}" type="parTrans" cxnId="{92E7A1C5-D3EE-4287-A3CD-22D504AC8BC0}">
      <dgm:prSet/>
      <dgm:spPr/>
      <dgm:t>
        <a:bodyPr/>
        <a:lstStyle/>
        <a:p>
          <a:endParaRPr lang="en-US"/>
        </a:p>
      </dgm:t>
    </dgm:pt>
    <dgm:pt modelId="{53C14F54-FC8D-4BA6-80F1-AFB97CE07191}" type="sibTrans" cxnId="{92E7A1C5-D3EE-4287-A3CD-22D504AC8BC0}">
      <dgm:prSet/>
      <dgm:spPr/>
      <dgm:t>
        <a:bodyPr/>
        <a:lstStyle/>
        <a:p>
          <a:endParaRPr lang="en-US"/>
        </a:p>
      </dgm:t>
    </dgm:pt>
    <dgm:pt modelId="{8D6FDF28-9FA7-48B7-A1AE-AB203DB9903F}">
      <dgm:prSet phldrT="[Text]"/>
      <dgm:spPr/>
      <dgm:t>
        <a:bodyPr/>
        <a:lstStyle/>
        <a:p>
          <a:r>
            <a:rPr lang="en-US" dirty="0"/>
            <a:t>Distributed Transactions supported</a:t>
          </a:r>
        </a:p>
      </dgm:t>
    </dgm:pt>
    <dgm:pt modelId="{A3F46C3C-D896-4DE3-93A2-DE3538C89EB3}" type="parTrans" cxnId="{98DFF003-CB9F-4938-84C4-8DF7262D5599}">
      <dgm:prSet/>
      <dgm:spPr/>
      <dgm:t>
        <a:bodyPr/>
        <a:lstStyle/>
        <a:p>
          <a:endParaRPr lang="en-US"/>
        </a:p>
      </dgm:t>
    </dgm:pt>
    <dgm:pt modelId="{D0454D49-57F3-424A-9D97-761D406C4E48}" type="sibTrans" cxnId="{98DFF003-CB9F-4938-84C4-8DF7262D5599}">
      <dgm:prSet/>
      <dgm:spPr/>
      <dgm:t>
        <a:bodyPr/>
        <a:lstStyle/>
        <a:p>
          <a:endParaRPr lang="en-US"/>
        </a:p>
      </dgm:t>
    </dgm:pt>
    <dgm:pt modelId="{300213E3-A3F3-4BEB-9EFC-AD5A131164EF}">
      <dgm:prSet phldrT="[Text]"/>
      <dgm:spPr/>
      <dgm:t>
        <a:bodyPr/>
        <a:lstStyle/>
        <a:p>
          <a:r>
            <a:rPr lang="en-US" dirty="0"/>
            <a:t>Read/write</a:t>
          </a:r>
        </a:p>
      </dgm:t>
    </dgm:pt>
    <dgm:pt modelId="{3F9C2BAD-DFAE-4923-A08C-0C36DD772E5C}" type="parTrans" cxnId="{97B66508-A854-478F-800F-368A284515EF}">
      <dgm:prSet/>
      <dgm:spPr/>
      <dgm:t>
        <a:bodyPr/>
        <a:lstStyle/>
        <a:p>
          <a:endParaRPr lang="en-US"/>
        </a:p>
      </dgm:t>
    </dgm:pt>
    <dgm:pt modelId="{941E91DF-817D-4ABA-B2E8-169212AE84A8}" type="sibTrans" cxnId="{97B66508-A854-478F-800F-368A284515EF}">
      <dgm:prSet/>
      <dgm:spPr/>
      <dgm:t>
        <a:bodyPr/>
        <a:lstStyle/>
        <a:p>
          <a:endParaRPr lang="en-US"/>
        </a:p>
      </dgm:t>
    </dgm:pt>
    <dgm:pt modelId="{6D3408A6-23A3-4BD7-8187-6D5DB0B532FD}" type="pres">
      <dgm:prSet presAssocID="{E3C8D4CC-769D-472B-9112-4B85251429D0}" presName="theList" presStyleCnt="0">
        <dgm:presLayoutVars>
          <dgm:dir/>
          <dgm:animLvl val="lvl"/>
          <dgm:resizeHandles val="exact"/>
        </dgm:presLayoutVars>
      </dgm:prSet>
      <dgm:spPr/>
    </dgm:pt>
    <dgm:pt modelId="{C171885E-6B52-44BA-95E6-D28CA9762676}" type="pres">
      <dgm:prSet presAssocID="{709D8625-D8CF-40F6-B3AC-353E126D26F3}" presName="compNode" presStyleCnt="0"/>
      <dgm:spPr/>
    </dgm:pt>
    <dgm:pt modelId="{5F2F699E-135A-4BEE-BB4C-032BC976093B}" type="pres">
      <dgm:prSet presAssocID="{709D8625-D8CF-40F6-B3AC-353E126D26F3}" presName="aNode" presStyleLbl="bgShp" presStyleIdx="0" presStyleCnt="2"/>
      <dgm:spPr/>
    </dgm:pt>
    <dgm:pt modelId="{5F08BF47-368F-44E7-BD9B-116DB2ADC91A}" type="pres">
      <dgm:prSet presAssocID="{709D8625-D8CF-40F6-B3AC-353E126D26F3}" presName="textNode" presStyleLbl="bgShp" presStyleIdx="0" presStyleCnt="2"/>
      <dgm:spPr/>
    </dgm:pt>
    <dgm:pt modelId="{71FD2083-5616-44C0-A62D-96490533F0BC}" type="pres">
      <dgm:prSet presAssocID="{709D8625-D8CF-40F6-B3AC-353E126D26F3}" presName="compChildNode" presStyleCnt="0"/>
      <dgm:spPr/>
    </dgm:pt>
    <dgm:pt modelId="{E0C96BAF-1193-4850-9BF1-3A19A27C7103}" type="pres">
      <dgm:prSet presAssocID="{709D8625-D8CF-40F6-B3AC-353E126D26F3}" presName="theInnerList" presStyleCnt="0"/>
      <dgm:spPr/>
    </dgm:pt>
    <dgm:pt modelId="{9581A99A-1740-444A-ACB7-8B3BA59668B4}" type="pres">
      <dgm:prSet presAssocID="{65A22A32-7108-40E8-BCE9-65B1BE33A6A2}" presName="childNode" presStyleLbl="node1" presStyleIdx="0" presStyleCnt="14">
        <dgm:presLayoutVars>
          <dgm:bulletEnabled val="1"/>
        </dgm:presLayoutVars>
      </dgm:prSet>
      <dgm:spPr/>
    </dgm:pt>
    <dgm:pt modelId="{5368079E-50D1-46C1-98AB-5A72D3C32148}" type="pres">
      <dgm:prSet presAssocID="{65A22A32-7108-40E8-BCE9-65B1BE33A6A2}" presName="aSpace2" presStyleCnt="0"/>
      <dgm:spPr/>
    </dgm:pt>
    <dgm:pt modelId="{9678D266-BB65-4D95-ACB7-0DE32FB6239D}" type="pres">
      <dgm:prSet presAssocID="{35A870AE-7A7B-4728-B23B-C65144E03085}" presName="childNode" presStyleLbl="node1" presStyleIdx="1" presStyleCnt="14">
        <dgm:presLayoutVars>
          <dgm:bulletEnabled val="1"/>
        </dgm:presLayoutVars>
      </dgm:prSet>
      <dgm:spPr/>
    </dgm:pt>
    <dgm:pt modelId="{34C6FA2D-5A59-4CDE-8581-4C884D0F1607}" type="pres">
      <dgm:prSet presAssocID="{35A870AE-7A7B-4728-B23B-C65144E03085}" presName="aSpace2" presStyleCnt="0"/>
      <dgm:spPr/>
    </dgm:pt>
    <dgm:pt modelId="{4CDBA570-786A-457F-84E1-6B703C021B55}" type="pres">
      <dgm:prSet presAssocID="{9D30EF8D-1C8B-4C36-8CDE-94751D734E46}" presName="childNode" presStyleLbl="node1" presStyleIdx="2" presStyleCnt="14">
        <dgm:presLayoutVars>
          <dgm:bulletEnabled val="1"/>
        </dgm:presLayoutVars>
      </dgm:prSet>
      <dgm:spPr/>
    </dgm:pt>
    <dgm:pt modelId="{117203FC-86A8-4080-82E0-576D82FEC242}" type="pres">
      <dgm:prSet presAssocID="{9D30EF8D-1C8B-4C36-8CDE-94751D734E46}" presName="aSpace2" presStyleCnt="0"/>
      <dgm:spPr/>
    </dgm:pt>
    <dgm:pt modelId="{53942BA9-4584-419F-94E9-AABE30468690}" type="pres">
      <dgm:prSet presAssocID="{FFC2D816-FB2D-4EB8-B4BB-14DFC9204929}" presName="childNode" presStyleLbl="node1" presStyleIdx="3" presStyleCnt="14">
        <dgm:presLayoutVars>
          <dgm:bulletEnabled val="1"/>
        </dgm:presLayoutVars>
      </dgm:prSet>
      <dgm:spPr/>
    </dgm:pt>
    <dgm:pt modelId="{598D7288-95B4-40AE-82BD-A45BAC835B7B}" type="pres">
      <dgm:prSet presAssocID="{FFC2D816-FB2D-4EB8-B4BB-14DFC9204929}" presName="aSpace2" presStyleCnt="0"/>
      <dgm:spPr/>
    </dgm:pt>
    <dgm:pt modelId="{FBA9A3E7-3FF7-410B-8E79-2261B0A715CB}" type="pres">
      <dgm:prSet presAssocID="{B4CF9E2F-2B0E-4F37-8D7B-A3557F8B2D8A}" presName="childNode" presStyleLbl="node1" presStyleIdx="4" presStyleCnt="14">
        <dgm:presLayoutVars>
          <dgm:bulletEnabled val="1"/>
        </dgm:presLayoutVars>
      </dgm:prSet>
      <dgm:spPr/>
    </dgm:pt>
    <dgm:pt modelId="{43D772A1-FA34-4FD1-9FA5-4CFB8BE78758}" type="pres">
      <dgm:prSet presAssocID="{B4CF9E2F-2B0E-4F37-8D7B-A3557F8B2D8A}" presName="aSpace2" presStyleCnt="0"/>
      <dgm:spPr/>
    </dgm:pt>
    <dgm:pt modelId="{40D9D465-2937-40E6-B882-51BA79CB8958}" type="pres">
      <dgm:prSet presAssocID="{3EECB0F7-7CCB-4B71-8D52-0CB4979D4658}" presName="childNode" presStyleLbl="node1" presStyleIdx="5" presStyleCnt="14">
        <dgm:presLayoutVars>
          <dgm:bulletEnabled val="1"/>
        </dgm:presLayoutVars>
      </dgm:prSet>
      <dgm:spPr/>
    </dgm:pt>
    <dgm:pt modelId="{967D172D-37F5-4751-801E-590A51FCF854}" type="pres">
      <dgm:prSet presAssocID="{3EECB0F7-7CCB-4B71-8D52-0CB4979D4658}" presName="aSpace2" presStyleCnt="0"/>
      <dgm:spPr/>
    </dgm:pt>
    <dgm:pt modelId="{126086CF-75FC-4F81-9AE2-2230B893AA03}" type="pres">
      <dgm:prSet presAssocID="{7B1F0275-980A-466A-92E9-354AF5F5D920}" presName="childNode" presStyleLbl="node1" presStyleIdx="6" presStyleCnt="14">
        <dgm:presLayoutVars>
          <dgm:bulletEnabled val="1"/>
        </dgm:presLayoutVars>
      </dgm:prSet>
      <dgm:spPr/>
    </dgm:pt>
    <dgm:pt modelId="{DE84F4F7-C865-4207-B03A-2171AA44C087}" type="pres">
      <dgm:prSet presAssocID="{709D8625-D8CF-40F6-B3AC-353E126D26F3}" presName="aSpace" presStyleCnt="0"/>
      <dgm:spPr/>
    </dgm:pt>
    <dgm:pt modelId="{B393D901-961B-43E5-AF5B-473C5755A195}" type="pres">
      <dgm:prSet presAssocID="{E6849AC6-C74E-4E4D-9D1E-20C6AA208026}" presName="compNode" presStyleCnt="0"/>
      <dgm:spPr/>
    </dgm:pt>
    <dgm:pt modelId="{B4FC0653-2D1F-4979-883E-0A099C1B6C2A}" type="pres">
      <dgm:prSet presAssocID="{E6849AC6-C74E-4E4D-9D1E-20C6AA208026}" presName="aNode" presStyleLbl="bgShp" presStyleIdx="1" presStyleCnt="2"/>
      <dgm:spPr/>
    </dgm:pt>
    <dgm:pt modelId="{E9DA94A7-5EF3-46A9-983B-78241B0AD821}" type="pres">
      <dgm:prSet presAssocID="{E6849AC6-C74E-4E4D-9D1E-20C6AA208026}" presName="textNode" presStyleLbl="bgShp" presStyleIdx="1" presStyleCnt="2"/>
      <dgm:spPr/>
    </dgm:pt>
    <dgm:pt modelId="{002850A0-9221-4D90-8222-AE6CF7320209}" type="pres">
      <dgm:prSet presAssocID="{E6849AC6-C74E-4E4D-9D1E-20C6AA208026}" presName="compChildNode" presStyleCnt="0"/>
      <dgm:spPr/>
    </dgm:pt>
    <dgm:pt modelId="{3E1A90EA-E6F0-4E9C-897C-4C83B6F6C8DC}" type="pres">
      <dgm:prSet presAssocID="{E6849AC6-C74E-4E4D-9D1E-20C6AA208026}" presName="theInnerList" presStyleCnt="0"/>
      <dgm:spPr/>
    </dgm:pt>
    <dgm:pt modelId="{E92DEED8-7349-4E3E-9599-7B868B6D386B}" type="pres">
      <dgm:prSet presAssocID="{68AD2256-85E6-4C38-9C08-C376BC260469}" presName="childNode" presStyleLbl="node1" presStyleIdx="7" presStyleCnt="14">
        <dgm:presLayoutVars>
          <dgm:bulletEnabled val="1"/>
        </dgm:presLayoutVars>
      </dgm:prSet>
      <dgm:spPr/>
    </dgm:pt>
    <dgm:pt modelId="{99D37707-67D8-4465-B39B-F2291B15A163}" type="pres">
      <dgm:prSet presAssocID="{68AD2256-85E6-4C38-9C08-C376BC260469}" presName="aSpace2" presStyleCnt="0"/>
      <dgm:spPr/>
    </dgm:pt>
    <dgm:pt modelId="{3DCAD709-DC3D-4049-8566-973D1931130F}" type="pres">
      <dgm:prSet presAssocID="{70B2FABB-D7BB-45C2-A78C-778F3E22220D}" presName="childNode" presStyleLbl="node1" presStyleIdx="8" presStyleCnt="14">
        <dgm:presLayoutVars>
          <dgm:bulletEnabled val="1"/>
        </dgm:presLayoutVars>
      </dgm:prSet>
      <dgm:spPr/>
    </dgm:pt>
    <dgm:pt modelId="{E059EFA9-0C6F-4DC9-8F3A-27C55F34DC1C}" type="pres">
      <dgm:prSet presAssocID="{70B2FABB-D7BB-45C2-A78C-778F3E22220D}" presName="aSpace2" presStyleCnt="0"/>
      <dgm:spPr/>
    </dgm:pt>
    <dgm:pt modelId="{D58A8BA6-4913-42C4-857C-FCC240B9F548}" type="pres">
      <dgm:prSet presAssocID="{300213E3-A3F3-4BEB-9EFC-AD5A131164EF}" presName="childNode" presStyleLbl="node1" presStyleIdx="9" presStyleCnt="14">
        <dgm:presLayoutVars>
          <dgm:bulletEnabled val="1"/>
        </dgm:presLayoutVars>
      </dgm:prSet>
      <dgm:spPr/>
    </dgm:pt>
    <dgm:pt modelId="{B8DFD9D9-6643-4B25-B876-A909F95AC2E4}" type="pres">
      <dgm:prSet presAssocID="{300213E3-A3F3-4BEB-9EFC-AD5A131164EF}" presName="aSpace2" presStyleCnt="0"/>
      <dgm:spPr/>
    </dgm:pt>
    <dgm:pt modelId="{6F93F4F8-5892-4C7C-B14A-08A5C69CADB5}" type="pres">
      <dgm:prSet presAssocID="{2D11AC90-9007-45EE-8C5A-80FA9F6B958A}" presName="childNode" presStyleLbl="node1" presStyleIdx="10" presStyleCnt="14">
        <dgm:presLayoutVars>
          <dgm:bulletEnabled val="1"/>
        </dgm:presLayoutVars>
      </dgm:prSet>
      <dgm:spPr/>
    </dgm:pt>
    <dgm:pt modelId="{9272AAC6-A548-4BB1-B94A-C1FEA725B5AD}" type="pres">
      <dgm:prSet presAssocID="{2D11AC90-9007-45EE-8C5A-80FA9F6B958A}" presName="aSpace2" presStyleCnt="0"/>
      <dgm:spPr/>
    </dgm:pt>
    <dgm:pt modelId="{E80E20C3-998C-48B8-9C95-66C0A66CE164}" type="pres">
      <dgm:prSet presAssocID="{1966525B-847A-43E7-9277-BE7950BCA66D}" presName="childNode" presStyleLbl="node1" presStyleIdx="11" presStyleCnt="14">
        <dgm:presLayoutVars>
          <dgm:bulletEnabled val="1"/>
        </dgm:presLayoutVars>
      </dgm:prSet>
      <dgm:spPr/>
    </dgm:pt>
    <dgm:pt modelId="{3A30B152-1817-471C-B78E-79FD4A421F77}" type="pres">
      <dgm:prSet presAssocID="{1966525B-847A-43E7-9277-BE7950BCA66D}" presName="aSpace2" presStyleCnt="0"/>
      <dgm:spPr/>
    </dgm:pt>
    <dgm:pt modelId="{3239C15E-875E-4216-9FD2-5CCA4515E0D9}" type="pres">
      <dgm:prSet presAssocID="{73368189-A74E-492D-BBAA-6A60ED68056C}" presName="childNode" presStyleLbl="node1" presStyleIdx="12" presStyleCnt="14">
        <dgm:presLayoutVars>
          <dgm:bulletEnabled val="1"/>
        </dgm:presLayoutVars>
      </dgm:prSet>
      <dgm:spPr/>
    </dgm:pt>
    <dgm:pt modelId="{B2AA0125-C05F-43C1-88D5-F3D40809BBAF}" type="pres">
      <dgm:prSet presAssocID="{73368189-A74E-492D-BBAA-6A60ED68056C}" presName="aSpace2" presStyleCnt="0"/>
      <dgm:spPr/>
    </dgm:pt>
    <dgm:pt modelId="{BD823F08-D5FA-4E5F-A442-1E29F8886938}" type="pres">
      <dgm:prSet presAssocID="{8D6FDF28-9FA7-48B7-A1AE-AB203DB9903F}" presName="childNode" presStyleLbl="node1" presStyleIdx="13" presStyleCnt="14">
        <dgm:presLayoutVars>
          <dgm:bulletEnabled val="1"/>
        </dgm:presLayoutVars>
      </dgm:prSet>
      <dgm:spPr/>
    </dgm:pt>
  </dgm:ptLst>
  <dgm:cxnLst>
    <dgm:cxn modelId="{98DFF003-CB9F-4938-84C4-8DF7262D5599}" srcId="{E6849AC6-C74E-4E4D-9D1E-20C6AA208026}" destId="{8D6FDF28-9FA7-48B7-A1AE-AB203DB9903F}" srcOrd="6" destOrd="0" parTransId="{A3F46C3C-D896-4DE3-93A2-DE3538C89EB3}" sibTransId="{D0454D49-57F3-424A-9D97-761D406C4E48}"/>
    <dgm:cxn modelId="{6350D504-DC8F-46E7-BD79-79BC7DB652E2}" type="presOf" srcId="{9D30EF8D-1C8B-4C36-8CDE-94751D734E46}" destId="{4CDBA570-786A-457F-84E1-6B703C021B55}" srcOrd="0" destOrd="0" presId="urn:microsoft.com/office/officeart/2005/8/layout/lProcess2"/>
    <dgm:cxn modelId="{5025F504-A9DE-49B8-B065-61A5AA13A01E}" type="presOf" srcId="{1966525B-847A-43E7-9277-BE7950BCA66D}" destId="{E80E20C3-998C-48B8-9C95-66C0A66CE164}" srcOrd="0" destOrd="0" presId="urn:microsoft.com/office/officeart/2005/8/layout/lProcess2"/>
    <dgm:cxn modelId="{97B66508-A854-478F-800F-368A284515EF}" srcId="{E6849AC6-C74E-4E4D-9D1E-20C6AA208026}" destId="{300213E3-A3F3-4BEB-9EFC-AD5A131164EF}" srcOrd="2" destOrd="0" parTransId="{3F9C2BAD-DFAE-4923-A08C-0C36DD772E5C}" sibTransId="{941E91DF-817D-4ABA-B2E8-169212AE84A8}"/>
    <dgm:cxn modelId="{93F6F810-FECB-4B7A-8427-86C17FD6949E}" type="presOf" srcId="{E6849AC6-C74E-4E4D-9D1E-20C6AA208026}" destId="{E9DA94A7-5EF3-46A9-983B-78241B0AD821}" srcOrd="1" destOrd="0" presId="urn:microsoft.com/office/officeart/2005/8/layout/lProcess2"/>
    <dgm:cxn modelId="{CE68FA18-01A7-455B-8F75-FC4FD5AE00E9}" srcId="{E6849AC6-C74E-4E4D-9D1E-20C6AA208026}" destId="{1966525B-847A-43E7-9277-BE7950BCA66D}" srcOrd="4" destOrd="0" parTransId="{E5750024-6034-471A-824D-2AE9B776CA97}" sibTransId="{69695AF2-0421-4156-A520-D335BC9C2E92}"/>
    <dgm:cxn modelId="{9C8EB81C-CEC9-4929-83E8-CDBCD242E67D}" type="presOf" srcId="{300213E3-A3F3-4BEB-9EFC-AD5A131164EF}" destId="{D58A8BA6-4913-42C4-857C-FCC240B9F548}" srcOrd="0" destOrd="0" presId="urn:microsoft.com/office/officeart/2005/8/layout/lProcess2"/>
    <dgm:cxn modelId="{BEA4AD23-AB9F-4EAA-95A8-9DB026AE4AFE}" srcId="{E3C8D4CC-769D-472B-9112-4B85251429D0}" destId="{E6849AC6-C74E-4E4D-9D1E-20C6AA208026}" srcOrd="1" destOrd="0" parTransId="{A8C51452-FF8D-448C-BDA5-AE72147C9B9F}" sibTransId="{6ABBA3C7-2DA1-4587-ADF2-049E5162D9E2}"/>
    <dgm:cxn modelId="{22591728-4A8A-4041-AD72-6C911CD241E6}" srcId="{709D8625-D8CF-40F6-B3AC-353E126D26F3}" destId="{FFC2D816-FB2D-4EB8-B4BB-14DFC9204929}" srcOrd="3" destOrd="0" parTransId="{430B0B17-EBFD-43B7-A88C-81370526407A}" sibTransId="{93667093-0F96-4E0C-B232-3A9E81B1ADE5}"/>
    <dgm:cxn modelId="{CCE8372A-2243-410A-8656-5E2818A463D9}" type="presOf" srcId="{7B1F0275-980A-466A-92E9-354AF5F5D920}" destId="{126086CF-75FC-4F81-9AE2-2230B893AA03}" srcOrd="0" destOrd="0" presId="urn:microsoft.com/office/officeart/2005/8/layout/lProcess2"/>
    <dgm:cxn modelId="{12074F64-42A7-4FD3-8512-1F3647A383FE}" type="presOf" srcId="{70B2FABB-D7BB-45C2-A78C-778F3E22220D}" destId="{3DCAD709-DC3D-4049-8566-973D1931130F}" srcOrd="0" destOrd="0" presId="urn:microsoft.com/office/officeart/2005/8/layout/lProcess2"/>
    <dgm:cxn modelId="{9839456B-92BF-436B-BA87-F15A40DED6DB}" srcId="{E6849AC6-C74E-4E4D-9D1E-20C6AA208026}" destId="{68AD2256-85E6-4C38-9C08-C376BC260469}" srcOrd="0" destOrd="0" parTransId="{41A18CA0-7CE0-464E-9C8A-D05840F56E4D}" sibTransId="{6CB581EC-DF25-409C-B2A1-7FC0FE1A69AE}"/>
    <dgm:cxn modelId="{90FB5B4E-ADBC-4771-A92C-1B71796B9191}" type="presOf" srcId="{709D8625-D8CF-40F6-B3AC-353E126D26F3}" destId="{5F08BF47-368F-44E7-BD9B-116DB2ADC91A}" srcOrd="1" destOrd="0" presId="urn:microsoft.com/office/officeart/2005/8/layout/lProcess2"/>
    <dgm:cxn modelId="{4DCC914F-89C3-4FD1-8526-EE53E00D93AF}" srcId="{709D8625-D8CF-40F6-B3AC-353E126D26F3}" destId="{9D30EF8D-1C8B-4C36-8CDE-94751D734E46}" srcOrd="2" destOrd="0" parTransId="{08F4AF8B-9858-4DF2-ACCE-A86C2E486789}" sibTransId="{70CE2B01-AD00-48D8-9F6B-8FD6DAA86948}"/>
    <dgm:cxn modelId="{23CBAC52-9911-4A74-9108-C8433D71C837}" srcId="{E3C8D4CC-769D-472B-9112-4B85251429D0}" destId="{709D8625-D8CF-40F6-B3AC-353E126D26F3}" srcOrd="0" destOrd="0" parTransId="{02F775C8-53C3-4478-9118-A7C08D97DAFB}" sibTransId="{B075D102-5175-4E12-9C03-15DE5BA898A6}"/>
    <dgm:cxn modelId="{3F2AB254-4182-4774-A7EE-11B1296504A1}" srcId="{709D8625-D8CF-40F6-B3AC-353E126D26F3}" destId="{35A870AE-7A7B-4728-B23B-C65144E03085}" srcOrd="1" destOrd="0" parTransId="{3CF88458-0066-4B79-A594-31627A8469A8}" sibTransId="{B37228F1-DA3C-4558-8FF7-857AB3907279}"/>
    <dgm:cxn modelId="{31F69E56-823F-47A5-A23D-4151FF270780}" type="presOf" srcId="{73368189-A74E-492D-BBAA-6A60ED68056C}" destId="{3239C15E-875E-4216-9FD2-5CCA4515E0D9}" srcOrd="0" destOrd="0" presId="urn:microsoft.com/office/officeart/2005/8/layout/lProcess2"/>
    <dgm:cxn modelId="{5CD6617F-65DA-4E5E-94F3-4F8EB8D0E4B5}" type="presOf" srcId="{68AD2256-85E6-4C38-9C08-C376BC260469}" destId="{E92DEED8-7349-4E3E-9599-7B868B6D386B}" srcOrd="0" destOrd="0" presId="urn:microsoft.com/office/officeart/2005/8/layout/lProcess2"/>
    <dgm:cxn modelId="{0C876B84-632C-40B9-9A24-7D9FF1474C43}" type="presOf" srcId="{8D6FDF28-9FA7-48B7-A1AE-AB203DB9903F}" destId="{BD823F08-D5FA-4E5F-A442-1E29F8886938}" srcOrd="0" destOrd="0" presId="urn:microsoft.com/office/officeart/2005/8/layout/lProcess2"/>
    <dgm:cxn modelId="{68FD7984-BEB2-4CAB-AF0B-DE73625BB555}" type="presOf" srcId="{FFC2D816-FB2D-4EB8-B4BB-14DFC9204929}" destId="{53942BA9-4584-419F-94E9-AABE30468690}" srcOrd="0" destOrd="0" presId="urn:microsoft.com/office/officeart/2005/8/layout/lProcess2"/>
    <dgm:cxn modelId="{F6117293-76B1-44E5-9969-FF8F465C7539}" srcId="{709D8625-D8CF-40F6-B3AC-353E126D26F3}" destId="{65A22A32-7108-40E8-BCE9-65B1BE33A6A2}" srcOrd="0" destOrd="0" parTransId="{AD758341-32BA-4025-B327-A87AB21F6C78}" sibTransId="{F2ACE472-7DC9-4BA4-8ABC-8279D4D3EF34}"/>
    <dgm:cxn modelId="{E9828E93-4499-43C9-8A62-963B14BAC49C}" srcId="{709D8625-D8CF-40F6-B3AC-353E126D26F3}" destId="{B4CF9E2F-2B0E-4F37-8D7B-A3557F8B2D8A}" srcOrd="4" destOrd="0" parTransId="{9EE24887-C3C8-4771-9B77-6695F00ED7DA}" sibTransId="{5224935F-3DE8-4840-AE5D-CD5A4F55F103}"/>
    <dgm:cxn modelId="{7D215F9F-D72D-4723-ACE4-8EE5DFAAD64D}" type="presOf" srcId="{E6849AC6-C74E-4E4D-9D1E-20C6AA208026}" destId="{B4FC0653-2D1F-4979-883E-0A099C1B6C2A}" srcOrd="0" destOrd="0" presId="urn:microsoft.com/office/officeart/2005/8/layout/lProcess2"/>
    <dgm:cxn modelId="{C279DBAD-1CA4-474C-B696-95795D90644F}" type="presOf" srcId="{2D11AC90-9007-45EE-8C5A-80FA9F6B958A}" destId="{6F93F4F8-5892-4C7C-B14A-08A5C69CADB5}" srcOrd="0" destOrd="0" presId="urn:microsoft.com/office/officeart/2005/8/layout/lProcess2"/>
    <dgm:cxn modelId="{5875F6B8-D492-435E-9454-32D20FF24E54}" srcId="{E6849AC6-C74E-4E4D-9D1E-20C6AA208026}" destId="{73368189-A74E-492D-BBAA-6A60ED68056C}" srcOrd="5" destOrd="0" parTransId="{4A7A6911-7503-41E0-9A06-3618820EBD62}" sibTransId="{329FB30C-8D06-4F72-B476-ACD179F5AE1E}"/>
    <dgm:cxn modelId="{B55343BB-E2E0-47A4-9958-B0192FB45B46}" srcId="{709D8625-D8CF-40F6-B3AC-353E126D26F3}" destId="{3EECB0F7-7CCB-4B71-8D52-0CB4979D4658}" srcOrd="5" destOrd="0" parTransId="{9EE168B7-42C1-41A8-A363-4C4A6513A768}" sibTransId="{08B5DC94-43F4-4206-A48F-2C0528D16F94}"/>
    <dgm:cxn modelId="{76FD07BC-8BBF-435E-97AE-3C1C997D4B3E}" type="presOf" srcId="{B4CF9E2F-2B0E-4F37-8D7B-A3557F8B2D8A}" destId="{FBA9A3E7-3FF7-410B-8E79-2261B0A715CB}" srcOrd="0" destOrd="0" presId="urn:microsoft.com/office/officeart/2005/8/layout/lProcess2"/>
    <dgm:cxn modelId="{92E7A1C5-D3EE-4287-A3CD-22D504AC8BC0}" srcId="{709D8625-D8CF-40F6-B3AC-353E126D26F3}" destId="{7B1F0275-980A-466A-92E9-354AF5F5D920}" srcOrd="6" destOrd="0" parTransId="{F0F41F31-B893-4E10-AF6C-B3A96440A934}" sibTransId="{53C14F54-FC8D-4BA6-80F1-AFB97CE07191}"/>
    <dgm:cxn modelId="{728DCDE3-08E6-46CD-B897-D5266B6F3340}" type="presOf" srcId="{709D8625-D8CF-40F6-B3AC-353E126D26F3}" destId="{5F2F699E-135A-4BEE-BB4C-032BC976093B}" srcOrd="0" destOrd="0" presId="urn:microsoft.com/office/officeart/2005/8/layout/lProcess2"/>
    <dgm:cxn modelId="{19E2A3E5-B798-4BBE-BBD4-FFE8E617D657}" type="presOf" srcId="{35A870AE-7A7B-4728-B23B-C65144E03085}" destId="{9678D266-BB65-4D95-ACB7-0DE32FB6239D}" srcOrd="0" destOrd="0" presId="urn:microsoft.com/office/officeart/2005/8/layout/lProcess2"/>
    <dgm:cxn modelId="{DD086DF5-4A85-441C-B456-B8AE7644ED51}" type="presOf" srcId="{E3C8D4CC-769D-472B-9112-4B85251429D0}" destId="{6D3408A6-23A3-4BD7-8187-6D5DB0B532FD}" srcOrd="0" destOrd="0" presId="urn:microsoft.com/office/officeart/2005/8/layout/lProcess2"/>
    <dgm:cxn modelId="{95826CF7-3630-44A2-AB2F-62AE549590E4}" type="presOf" srcId="{3EECB0F7-7CCB-4B71-8D52-0CB4979D4658}" destId="{40D9D465-2937-40E6-B882-51BA79CB8958}" srcOrd="0" destOrd="0" presId="urn:microsoft.com/office/officeart/2005/8/layout/lProcess2"/>
    <dgm:cxn modelId="{CECBABF7-AB6D-4C70-9B78-D964FD8D2463}" srcId="{E6849AC6-C74E-4E4D-9D1E-20C6AA208026}" destId="{2D11AC90-9007-45EE-8C5A-80FA9F6B958A}" srcOrd="3" destOrd="0" parTransId="{7051CCE9-7B09-4F64-9F28-11E59CD3F131}" sibTransId="{AC970AC1-4BC8-4658-A26E-B167A011526B}"/>
    <dgm:cxn modelId="{189553F8-A3BA-4D59-8E5B-617E62E2D69F}" type="presOf" srcId="{65A22A32-7108-40E8-BCE9-65B1BE33A6A2}" destId="{9581A99A-1740-444A-ACB7-8B3BA59668B4}" srcOrd="0" destOrd="0" presId="urn:microsoft.com/office/officeart/2005/8/layout/lProcess2"/>
    <dgm:cxn modelId="{4DCB5CFF-0739-4914-B2F5-986D94F63787}" srcId="{E6849AC6-C74E-4E4D-9D1E-20C6AA208026}" destId="{70B2FABB-D7BB-45C2-A78C-778F3E22220D}" srcOrd="1" destOrd="0" parTransId="{74E2FD0F-BBF9-4783-8EBC-36EE7819B0EB}" sibTransId="{14984CA9-E95D-4AED-81B4-41606C23C8F1}"/>
    <dgm:cxn modelId="{59865A91-5B1B-401D-A279-7A54BE67C627}" type="presParOf" srcId="{6D3408A6-23A3-4BD7-8187-6D5DB0B532FD}" destId="{C171885E-6B52-44BA-95E6-D28CA9762676}" srcOrd="0" destOrd="0" presId="urn:microsoft.com/office/officeart/2005/8/layout/lProcess2"/>
    <dgm:cxn modelId="{609A1B35-8DE2-4C07-98DC-BC8074C80571}" type="presParOf" srcId="{C171885E-6B52-44BA-95E6-D28CA9762676}" destId="{5F2F699E-135A-4BEE-BB4C-032BC976093B}" srcOrd="0" destOrd="0" presId="urn:microsoft.com/office/officeart/2005/8/layout/lProcess2"/>
    <dgm:cxn modelId="{1841A419-EA64-487A-940A-D58EAF63CD46}" type="presParOf" srcId="{C171885E-6B52-44BA-95E6-D28CA9762676}" destId="{5F08BF47-368F-44E7-BD9B-116DB2ADC91A}" srcOrd="1" destOrd="0" presId="urn:microsoft.com/office/officeart/2005/8/layout/lProcess2"/>
    <dgm:cxn modelId="{B53F0B74-392E-4FAF-A3CA-016E96940D6F}" type="presParOf" srcId="{C171885E-6B52-44BA-95E6-D28CA9762676}" destId="{71FD2083-5616-44C0-A62D-96490533F0BC}" srcOrd="2" destOrd="0" presId="urn:microsoft.com/office/officeart/2005/8/layout/lProcess2"/>
    <dgm:cxn modelId="{AB8E8EDE-7581-4F2B-85FD-3ECF3981E572}" type="presParOf" srcId="{71FD2083-5616-44C0-A62D-96490533F0BC}" destId="{E0C96BAF-1193-4850-9BF1-3A19A27C7103}" srcOrd="0" destOrd="0" presId="urn:microsoft.com/office/officeart/2005/8/layout/lProcess2"/>
    <dgm:cxn modelId="{E49248F9-8939-4112-8E0B-CAD8037FD2C1}" type="presParOf" srcId="{E0C96BAF-1193-4850-9BF1-3A19A27C7103}" destId="{9581A99A-1740-444A-ACB7-8B3BA59668B4}" srcOrd="0" destOrd="0" presId="urn:microsoft.com/office/officeart/2005/8/layout/lProcess2"/>
    <dgm:cxn modelId="{6EC49199-42CA-48D4-97F1-42018D068166}" type="presParOf" srcId="{E0C96BAF-1193-4850-9BF1-3A19A27C7103}" destId="{5368079E-50D1-46C1-98AB-5A72D3C32148}" srcOrd="1" destOrd="0" presId="urn:microsoft.com/office/officeart/2005/8/layout/lProcess2"/>
    <dgm:cxn modelId="{3C68AA51-E13F-49C6-81A4-0BEB4252EFB8}" type="presParOf" srcId="{E0C96BAF-1193-4850-9BF1-3A19A27C7103}" destId="{9678D266-BB65-4D95-ACB7-0DE32FB6239D}" srcOrd="2" destOrd="0" presId="urn:microsoft.com/office/officeart/2005/8/layout/lProcess2"/>
    <dgm:cxn modelId="{82D3DEC9-FA2A-49DB-B47A-692DCC276BA9}" type="presParOf" srcId="{E0C96BAF-1193-4850-9BF1-3A19A27C7103}" destId="{34C6FA2D-5A59-4CDE-8581-4C884D0F1607}" srcOrd="3" destOrd="0" presId="urn:microsoft.com/office/officeart/2005/8/layout/lProcess2"/>
    <dgm:cxn modelId="{AE8216EB-2852-4269-AFAE-55478F0F95B5}" type="presParOf" srcId="{E0C96BAF-1193-4850-9BF1-3A19A27C7103}" destId="{4CDBA570-786A-457F-84E1-6B703C021B55}" srcOrd="4" destOrd="0" presId="urn:microsoft.com/office/officeart/2005/8/layout/lProcess2"/>
    <dgm:cxn modelId="{A5F7ABDC-9A7C-447B-B48F-78A141AAACD8}" type="presParOf" srcId="{E0C96BAF-1193-4850-9BF1-3A19A27C7103}" destId="{117203FC-86A8-4080-82E0-576D82FEC242}" srcOrd="5" destOrd="0" presId="urn:microsoft.com/office/officeart/2005/8/layout/lProcess2"/>
    <dgm:cxn modelId="{F626D5BB-EB91-47D7-9EBD-A4B706AD3E34}" type="presParOf" srcId="{E0C96BAF-1193-4850-9BF1-3A19A27C7103}" destId="{53942BA9-4584-419F-94E9-AABE30468690}" srcOrd="6" destOrd="0" presId="urn:microsoft.com/office/officeart/2005/8/layout/lProcess2"/>
    <dgm:cxn modelId="{6794DEDD-04AC-4C94-ABB3-40769E1D0531}" type="presParOf" srcId="{E0C96BAF-1193-4850-9BF1-3A19A27C7103}" destId="{598D7288-95B4-40AE-82BD-A45BAC835B7B}" srcOrd="7" destOrd="0" presId="urn:microsoft.com/office/officeart/2005/8/layout/lProcess2"/>
    <dgm:cxn modelId="{C70D1439-F858-455A-8B73-A29FEEAA5F07}" type="presParOf" srcId="{E0C96BAF-1193-4850-9BF1-3A19A27C7103}" destId="{FBA9A3E7-3FF7-410B-8E79-2261B0A715CB}" srcOrd="8" destOrd="0" presId="urn:microsoft.com/office/officeart/2005/8/layout/lProcess2"/>
    <dgm:cxn modelId="{43D9E91B-9D5D-44DA-9460-4CCC4435F060}" type="presParOf" srcId="{E0C96BAF-1193-4850-9BF1-3A19A27C7103}" destId="{43D772A1-FA34-4FD1-9FA5-4CFB8BE78758}" srcOrd="9" destOrd="0" presId="urn:microsoft.com/office/officeart/2005/8/layout/lProcess2"/>
    <dgm:cxn modelId="{A7FE0F6F-E1CC-404F-8EB4-A086C49B5C16}" type="presParOf" srcId="{E0C96BAF-1193-4850-9BF1-3A19A27C7103}" destId="{40D9D465-2937-40E6-B882-51BA79CB8958}" srcOrd="10" destOrd="0" presId="urn:microsoft.com/office/officeart/2005/8/layout/lProcess2"/>
    <dgm:cxn modelId="{0394F6CA-D917-4D46-9FEE-43D29F4A8976}" type="presParOf" srcId="{E0C96BAF-1193-4850-9BF1-3A19A27C7103}" destId="{967D172D-37F5-4751-801E-590A51FCF854}" srcOrd="11" destOrd="0" presId="urn:microsoft.com/office/officeart/2005/8/layout/lProcess2"/>
    <dgm:cxn modelId="{0199C506-8803-4AA2-85EA-EB40C3965F97}" type="presParOf" srcId="{E0C96BAF-1193-4850-9BF1-3A19A27C7103}" destId="{126086CF-75FC-4F81-9AE2-2230B893AA03}" srcOrd="12" destOrd="0" presId="urn:microsoft.com/office/officeart/2005/8/layout/lProcess2"/>
    <dgm:cxn modelId="{2188FC31-C43F-45DE-9689-8022CE7EC0D9}" type="presParOf" srcId="{6D3408A6-23A3-4BD7-8187-6D5DB0B532FD}" destId="{DE84F4F7-C865-4207-B03A-2171AA44C087}" srcOrd="1" destOrd="0" presId="urn:microsoft.com/office/officeart/2005/8/layout/lProcess2"/>
    <dgm:cxn modelId="{F4EFF83A-CDE5-4A1C-9874-C6D3542E5606}" type="presParOf" srcId="{6D3408A6-23A3-4BD7-8187-6D5DB0B532FD}" destId="{B393D901-961B-43E5-AF5B-473C5755A195}" srcOrd="2" destOrd="0" presId="urn:microsoft.com/office/officeart/2005/8/layout/lProcess2"/>
    <dgm:cxn modelId="{86995737-A4FC-4A96-B020-601EB598A52B}" type="presParOf" srcId="{B393D901-961B-43E5-AF5B-473C5755A195}" destId="{B4FC0653-2D1F-4979-883E-0A099C1B6C2A}" srcOrd="0" destOrd="0" presId="urn:microsoft.com/office/officeart/2005/8/layout/lProcess2"/>
    <dgm:cxn modelId="{E0FF3751-8EB4-47D7-AAD5-56ECFA6BE6BF}" type="presParOf" srcId="{B393D901-961B-43E5-AF5B-473C5755A195}" destId="{E9DA94A7-5EF3-46A9-983B-78241B0AD821}" srcOrd="1" destOrd="0" presId="urn:microsoft.com/office/officeart/2005/8/layout/lProcess2"/>
    <dgm:cxn modelId="{E612876F-8BDA-46BF-BBB5-4E962CFA2D70}" type="presParOf" srcId="{B393D901-961B-43E5-AF5B-473C5755A195}" destId="{002850A0-9221-4D90-8222-AE6CF7320209}" srcOrd="2" destOrd="0" presId="urn:microsoft.com/office/officeart/2005/8/layout/lProcess2"/>
    <dgm:cxn modelId="{3FAE3C26-0E72-48D3-A976-AA3E577AC239}" type="presParOf" srcId="{002850A0-9221-4D90-8222-AE6CF7320209}" destId="{3E1A90EA-E6F0-4E9C-897C-4C83B6F6C8DC}" srcOrd="0" destOrd="0" presId="urn:microsoft.com/office/officeart/2005/8/layout/lProcess2"/>
    <dgm:cxn modelId="{A2247AA0-9989-4258-8AE1-41A4132FC430}" type="presParOf" srcId="{3E1A90EA-E6F0-4E9C-897C-4C83B6F6C8DC}" destId="{E92DEED8-7349-4E3E-9599-7B868B6D386B}" srcOrd="0" destOrd="0" presId="urn:microsoft.com/office/officeart/2005/8/layout/lProcess2"/>
    <dgm:cxn modelId="{A75CB921-B2E7-4F9D-91D9-D16A47720181}" type="presParOf" srcId="{3E1A90EA-E6F0-4E9C-897C-4C83B6F6C8DC}" destId="{99D37707-67D8-4465-B39B-F2291B15A163}" srcOrd="1" destOrd="0" presId="urn:microsoft.com/office/officeart/2005/8/layout/lProcess2"/>
    <dgm:cxn modelId="{CDFB28CE-FDFD-4278-9DA2-90A7C3621474}" type="presParOf" srcId="{3E1A90EA-E6F0-4E9C-897C-4C83B6F6C8DC}" destId="{3DCAD709-DC3D-4049-8566-973D1931130F}" srcOrd="2" destOrd="0" presId="urn:microsoft.com/office/officeart/2005/8/layout/lProcess2"/>
    <dgm:cxn modelId="{E9189F48-1929-4C84-B1D7-BB18855389C9}" type="presParOf" srcId="{3E1A90EA-E6F0-4E9C-897C-4C83B6F6C8DC}" destId="{E059EFA9-0C6F-4DC9-8F3A-27C55F34DC1C}" srcOrd="3" destOrd="0" presId="urn:microsoft.com/office/officeart/2005/8/layout/lProcess2"/>
    <dgm:cxn modelId="{17336994-7BE1-43A7-AB39-3C19CA8BC3C4}" type="presParOf" srcId="{3E1A90EA-E6F0-4E9C-897C-4C83B6F6C8DC}" destId="{D58A8BA6-4913-42C4-857C-FCC240B9F548}" srcOrd="4" destOrd="0" presId="urn:microsoft.com/office/officeart/2005/8/layout/lProcess2"/>
    <dgm:cxn modelId="{F9A9E789-288C-4ADB-82FB-0BEED0E59706}" type="presParOf" srcId="{3E1A90EA-E6F0-4E9C-897C-4C83B6F6C8DC}" destId="{B8DFD9D9-6643-4B25-B876-A909F95AC2E4}" srcOrd="5" destOrd="0" presId="urn:microsoft.com/office/officeart/2005/8/layout/lProcess2"/>
    <dgm:cxn modelId="{6498782B-8A10-4E1B-9FF5-02C0ED058A2B}" type="presParOf" srcId="{3E1A90EA-E6F0-4E9C-897C-4C83B6F6C8DC}" destId="{6F93F4F8-5892-4C7C-B14A-08A5C69CADB5}" srcOrd="6" destOrd="0" presId="urn:microsoft.com/office/officeart/2005/8/layout/lProcess2"/>
    <dgm:cxn modelId="{4158E201-80AD-477A-8F77-DC8C858F53FC}" type="presParOf" srcId="{3E1A90EA-E6F0-4E9C-897C-4C83B6F6C8DC}" destId="{9272AAC6-A548-4BB1-B94A-C1FEA725B5AD}" srcOrd="7" destOrd="0" presId="urn:microsoft.com/office/officeart/2005/8/layout/lProcess2"/>
    <dgm:cxn modelId="{077504C5-4817-4C14-B951-AC5A8AD65499}" type="presParOf" srcId="{3E1A90EA-E6F0-4E9C-897C-4C83B6F6C8DC}" destId="{E80E20C3-998C-48B8-9C95-66C0A66CE164}" srcOrd="8" destOrd="0" presId="urn:microsoft.com/office/officeart/2005/8/layout/lProcess2"/>
    <dgm:cxn modelId="{96F20BBD-C8E4-45D3-9C27-B45F82198D82}" type="presParOf" srcId="{3E1A90EA-E6F0-4E9C-897C-4C83B6F6C8DC}" destId="{3A30B152-1817-471C-B78E-79FD4A421F77}" srcOrd="9" destOrd="0" presId="urn:microsoft.com/office/officeart/2005/8/layout/lProcess2"/>
    <dgm:cxn modelId="{830E66DA-A619-42C6-9993-5E4E01D77866}" type="presParOf" srcId="{3E1A90EA-E6F0-4E9C-897C-4C83B6F6C8DC}" destId="{3239C15E-875E-4216-9FD2-5CCA4515E0D9}" srcOrd="10" destOrd="0" presId="urn:microsoft.com/office/officeart/2005/8/layout/lProcess2"/>
    <dgm:cxn modelId="{29B75EAE-B5A3-43D0-B751-4F1EED820BB2}" type="presParOf" srcId="{3E1A90EA-E6F0-4E9C-897C-4C83B6F6C8DC}" destId="{B2AA0125-C05F-43C1-88D5-F3D40809BBAF}" srcOrd="11" destOrd="0" presId="urn:microsoft.com/office/officeart/2005/8/layout/lProcess2"/>
    <dgm:cxn modelId="{A5596C6B-AF87-42ED-9880-A4436AAEE32B}" type="presParOf" srcId="{3E1A90EA-E6F0-4E9C-897C-4C83B6F6C8DC}" destId="{BD823F08-D5FA-4E5F-A442-1E29F8886938}"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C5510B-B2B0-4F21-B745-F16A9A6C475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21170976-E10C-4B84-9FDB-69A7747168A4}">
      <dgm:prSet phldrT="[Text]"/>
      <dgm:spPr/>
      <dgm:t>
        <a:bodyPr/>
        <a:lstStyle/>
        <a:p>
          <a:r>
            <a:rPr lang="en-US" dirty="0"/>
            <a:t>Analytics</a:t>
          </a:r>
        </a:p>
      </dgm:t>
    </dgm:pt>
    <dgm:pt modelId="{D5E712F8-3F09-4E08-8CCF-5E57D9095F52}" type="parTrans" cxnId="{AFC6D4AF-1191-47BE-87E2-83295282F8FF}">
      <dgm:prSet/>
      <dgm:spPr/>
      <dgm:t>
        <a:bodyPr/>
        <a:lstStyle/>
        <a:p>
          <a:endParaRPr lang="en-US"/>
        </a:p>
      </dgm:t>
    </dgm:pt>
    <dgm:pt modelId="{B0BB1188-9554-4A7F-A8AE-DD5A49390546}" type="sibTrans" cxnId="{AFC6D4AF-1191-47BE-87E2-83295282F8FF}">
      <dgm:prSet/>
      <dgm:spPr/>
      <dgm:t>
        <a:bodyPr/>
        <a:lstStyle/>
        <a:p>
          <a:endParaRPr lang="en-US"/>
        </a:p>
      </dgm:t>
    </dgm:pt>
    <dgm:pt modelId="{16826D43-B517-4F62-87BE-6A6C25D193AA}">
      <dgm:prSet phldrT="[Text]"/>
      <dgm:spPr/>
      <dgm:t>
        <a:bodyPr/>
        <a:lstStyle/>
        <a:p>
          <a:r>
            <a:rPr lang="en-US" dirty="0"/>
            <a:t>SQL</a:t>
          </a:r>
        </a:p>
      </dgm:t>
    </dgm:pt>
    <dgm:pt modelId="{B316737F-FD8A-47A8-84F9-AD842EB0EECA}" type="parTrans" cxnId="{E0A685F6-533C-46A9-AF7E-D4F0DA345D1E}">
      <dgm:prSet/>
      <dgm:spPr/>
      <dgm:t>
        <a:bodyPr/>
        <a:lstStyle/>
        <a:p>
          <a:endParaRPr lang="en-US"/>
        </a:p>
      </dgm:t>
    </dgm:pt>
    <dgm:pt modelId="{943B9F23-1958-4E58-8F20-548540C71A84}" type="sibTrans" cxnId="{E0A685F6-533C-46A9-AF7E-D4F0DA345D1E}">
      <dgm:prSet/>
      <dgm:spPr/>
      <dgm:t>
        <a:bodyPr/>
        <a:lstStyle/>
        <a:p>
          <a:endParaRPr lang="en-US"/>
        </a:p>
      </dgm:t>
    </dgm:pt>
    <dgm:pt modelId="{41BFC845-FADF-42F1-96FF-51086AFB35AC}">
      <dgm:prSet phldrT="[Text]"/>
      <dgm:spPr/>
      <dgm:t>
        <a:bodyPr/>
        <a:lstStyle/>
        <a:p>
          <a:r>
            <a:rPr lang="en-US" dirty="0"/>
            <a:t>ML</a:t>
          </a:r>
        </a:p>
      </dgm:t>
    </dgm:pt>
    <dgm:pt modelId="{B1D827F5-C2A8-4219-A1BD-A17AA02E2A0C}" type="parTrans" cxnId="{34DC4FA1-D464-4FAE-9AC7-31FD4CD77ACE}">
      <dgm:prSet/>
      <dgm:spPr/>
      <dgm:t>
        <a:bodyPr/>
        <a:lstStyle/>
        <a:p>
          <a:endParaRPr lang="en-US"/>
        </a:p>
      </dgm:t>
    </dgm:pt>
    <dgm:pt modelId="{BC6C61EF-7627-489A-AD76-7876957E7BD2}" type="sibTrans" cxnId="{34DC4FA1-D464-4FAE-9AC7-31FD4CD77ACE}">
      <dgm:prSet/>
      <dgm:spPr/>
      <dgm:t>
        <a:bodyPr/>
        <a:lstStyle/>
        <a:p>
          <a:endParaRPr lang="en-US"/>
        </a:p>
      </dgm:t>
    </dgm:pt>
    <dgm:pt modelId="{22C28F47-3243-4331-927F-3CBAE5BAA5A8}" type="pres">
      <dgm:prSet presAssocID="{4FC5510B-B2B0-4F21-B745-F16A9A6C4755}" presName="diagram" presStyleCnt="0">
        <dgm:presLayoutVars>
          <dgm:dir/>
          <dgm:resizeHandles val="exact"/>
        </dgm:presLayoutVars>
      </dgm:prSet>
      <dgm:spPr/>
    </dgm:pt>
    <dgm:pt modelId="{42AAC49C-E34E-4198-A626-60343A3A39D8}" type="pres">
      <dgm:prSet presAssocID="{21170976-E10C-4B84-9FDB-69A7747168A4}" presName="node" presStyleLbl="node1" presStyleIdx="0" presStyleCnt="3">
        <dgm:presLayoutVars>
          <dgm:bulletEnabled val="1"/>
        </dgm:presLayoutVars>
      </dgm:prSet>
      <dgm:spPr/>
    </dgm:pt>
    <dgm:pt modelId="{EF266813-BDFD-47D5-8311-C690E301AA15}" type="pres">
      <dgm:prSet presAssocID="{B0BB1188-9554-4A7F-A8AE-DD5A49390546}" presName="sibTrans" presStyleCnt="0"/>
      <dgm:spPr/>
    </dgm:pt>
    <dgm:pt modelId="{DE0E8734-7EED-4EF9-87EC-E2A2DE17D49F}" type="pres">
      <dgm:prSet presAssocID="{16826D43-B517-4F62-87BE-6A6C25D193AA}" presName="node" presStyleLbl="node1" presStyleIdx="1" presStyleCnt="3">
        <dgm:presLayoutVars>
          <dgm:bulletEnabled val="1"/>
        </dgm:presLayoutVars>
      </dgm:prSet>
      <dgm:spPr/>
    </dgm:pt>
    <dgm:pt modelId="{5128C28A-F71C-4075-B1D8-B32C9EE0793B}" type="pres">
      <dgm:prSet presAssocID="{943B9F23-1958-4E58-8F20-548540C71A84}" presName="sibTrans" presStyleCnt="0"/>
      <dgm:spPr/>
    </dgm:pt>
    <dgm:pt modelId="{F4B6CEFE-4E1E-4645-8CEE-D216E3BAE609}" type="pres">
      <dgm:prSet presAssocID="{41BFC845-FADF-42F1-96FF-51086AFB35AC}" presName="node" presStyleLbl="node1" presStyleIdx="2" presStyleCnt="3">
        <dgm:presLayoutVars>
          <dgm:bulletEnabled val="1"/>
        </dgm:presLayoutVars>
      </dgm:prSet>
      <dgm:spPr/>
    </dgm:pt>
  </dgm:ptLst>
  <dgm:cxnLst>
    <dgm:cxn modelId="{86D76200-AEB8-45AF-9AA2-A9F2B82F96F4}" type="presOf" srcId="{16826D43-B517-4F62-87BE-6A6C25D193AA}" destId="{DE0E8734-7EED-4EF9-87EC-E2A2DE17D49F}" srcOrd="0" destOrd="0" presId="urn:microsoft.com/office/officeart/2005/8/layout/default"/>
    <dgm:cxn modelId="{D490F595-8101-4ED7-9FB7-8B31EF434015}" type="presOf" srcId="{41BFC845-FADF-42F1-96FF-51086AFB35AC}" destId="{F4B6CEFE-4E1E-4645-8CEE-D216E3BAE609}" srcOrd="0" destOrd="0" presId="urn:microsoft.com/office/officeart/2005/8/layout/default"/>
    <dgm:cxn modelId="{34DC4FA1-D464-4FAE-9AC7-31FD4CD77ACE}" srcId="{4FC5510B-B2B0-4F21-B745-F16A9A6C4755}" destId="{41BFC845-FADF-42F1-96FF-51086AFB35AC}" srcOrd="2" destOrd="0" parTransId="{B1D827F5-C2A8-4219-A1BD-A17AA02E2A0C}" sibTransId="{BC6C61EF-7627-489A-AD76-7876957E7BD2}"/>
    <dgm:cxn modelId="{AFC6D4AF-1191-47BE-87E2-83295282F8FF}" srcId="{4FC5510B-B2B0-4F21-B745-F16A9A6C4755}" destId="{21170976-E10C-4B84-9FDB-69A7747168A4}" srcOrd="0" destOrd="0" parTransId="{D5E712F8-3F09-4E08-8CCF-5E57D9095F52}" sibTransId="{B0BB1188-9554-4A7F-A8AE-DD5A49390546}"/>
    <dgm:cxn modelId="{959553E3-2A58-4E1B-B5FB-E4093F1F4B09}" type="presOf" srcId="{21170976-E10C-4B84-9FDB-69A7747168A4}" destId="{42AAC49C-E34E-4198-A626-60343A3A39D8}" srcOrd="0" destOrd="0" presId="urn:microsoft.com/office/officeart/2005/8/layout/default"/>
    <dgm:cxn modelId="{E0A685F6-533C-46A9-AF7E-D4F0DA345D1E}" srcId="{4FC5510B-B2B0-4F21-B745-F16A9A6C4755}" destId="{16826D43-B517-4F62-87BE-6A6C25D193AA}" srcOrd="1" destOrd="0" parTransId="{B316737F-FD8A-47A8-84F9-AD842EB0EECA}" sibTransId="{943B9F23-1958-4E58-8F20-548540C71A84}"/>
    <dgm:cxn modelId="{551361F9-54BB-40A9-8637-93EB390BF426}" type="presOf" srcId="{4FC5510B-B2B0-4F21-B745-F16A9A6C4755}" destId="{22C28F47-3243-4331-927F-3CBAE5BAA5A8}" srcOrd="0" destOrd="0" presId="urn:microsoft.com/office/officeart/2005/8/layout/default"/>
    <dgm:cxn modelId="{EE1C7B9D-A4B3-4FD9-AD4D-5B1D00AEBBCF}" type="presParOf" srcId="{22C28F47-3243-4331-927F-3CBAE5BAA5A8}" destId="{42AAC49C-E34E-4198-A626-60343A3A39D8}" srcOrd="0" destOrd="0" presId="urn:microsoft.com/office/officeart/2005/8/layout/default"/>
    <dgm:cxn modelId="{0DA81E85-C3B0-464E-A30B-BAFD9B7DDDC7}" type="presParOf" srcId="{22C28F47-3243-4331-927F-3CBAE5BAA5A8}" destId="{EF266813-BDFD-47D5-8311-C690E301AA15}" srcOrd="1" destOrd="0" presId="urn:microsoft.com/office/officeart/2005/8/layout/default"/>
    <dgm:cxn modelId="{EFA8E4F1-692E-4B0B-BA6C-E6D89E79EA3F}" type="presParOf" srcId="{22C28F47-3243-4331-927F-3CBAE5BAA5A8}" destId="{DE0E8734-7EED-4EF9-87EC-E2A2DE17D49F}" srcOrd="2" destOrd="0" presId="urn:microsoft.com/office/officeart/2005/8/layout/default"/>
    <dgm:cxn modelId="{DEAF2B66-7D8E-4EBB-B954-8419956AF712}" type="presParOf" srcId="{22C28F47-3243-4331-927F-3CBAE5BAA5A8}" destId="{5128C28A-F71C-4075-B1D8-B32C9EE0793B}" srcOrd="3" destOrd="0" presId="urn:microsoft.com/office/officeart/2005/8/layout/default"/>
    <dgm:cxn modelId="{7E9739C4-90E5-431D-89DE-2C26D05E2047}" type="presParOf" srcId="{22C28F47-3243-4331-927F-3CBAE5BAA5A8}" destId="{F4B6CEFE-4E1E-4645-8CEE-D216E3BAE609}" srcOrd="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2360DD-CC73-43CF-B320-292C6F266197}"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19241EB5-144A-4723-8AAE-992EC9BA411D}">
      <dgm:prSet/>
      <dgm:spPr/>
      <dgm:t>
        <a:bodyPr/>
        <a:lstStyle/>
        <a:p>
          <a:r>
            <a:rPr lang="en-US" baseline="0" dirty="0"/>
            <a:t>Kubernetes choices</a:t>
          </a:r>
          <a:endParaRPr lang="en-US" dirty="0"/>
        </a:p>
      </dgm:t>
    </dgm:pt>
    <dgm:pt modelId="{C46D4065-9E82-44C3-9CDA-C0A2D971D994}" type="parTrans" cxnId="{B1FB0E0B-D82E-4537-B910-A8D4A2F032FE}">
      <dgm:prSet/>
      <dgm:spPr/>
      <dgm:t>
        <a:bodyPr/>
        <a:lstStyle/>
        <a:p>
          <a:endParaRPr lang="en-US"/>
        </a:p>
      </dgm:t>
    </dgm:pt>
    <dgm:pt modelId="{7BFAB567-533D-4D72-8C87-3EA051E4E245}" type="sibTrans" cxnId="{B1FB0E0B-D82E-4537-B910-A8D4A2F032FE}">
      <dgm:prSet/>
      <dgm:spPr/>
      <dgm:t>
        <a:bodyPr/>
        <a:lstStyle/>
        <a:p>
          <a:endParaRPr lang="en-US"/>
        </a:p>
      </dgm:t>
    </dgm:pt>
    <dgm:pt modelId="{634FA789-EB41-449F-9FF2-7E676A65640F}">
      <dgm:prSet/>
      <dgm:spPr/>
      <dgm:t>
        <a:bodyPr/>
        <a:lstStyle/>
        <a:p>
          <a:r>
            <a:rPr lang="en-US" baseline="0" dirty="0"/>
            <a:t>Azure Kubernetes Service (AKS)</a:t>
          </a:r>
          <a:endParaRPr lang="en-US" dirty="0"/>
        </a:p>
      </dgm:t>
    </dgm:pt>
    <dgm:pt modelId="{E0B45860-A882-4C52-892B-6EADD55C2BAC}" type="parTrans" cxnId="{775F528A-7EF7-4DF3-91AF-19B23384CBAE}">
      <dgm:prSet/>
      <dgm:spPr/>
      <dgm:t>
        <a:bodyPr/>
        <a:lstStyle/>
        <a:p>
          <a:endParaRPr lang="en-US"/>
        </a:p>
      </dgm:t>
    </dgm:pt>
    <dgm:pt modelId="{1BFC90E5-25A6-4398-BAB8-DCC5569897B3}" type="sibTrans" cxnId="{775F528A-7EF7-4DF3-91AF-19B23384CBAE}">
      <dgm:prSet/>
      <dgm:spPr/>
      <dgm:t>
        <a:bodyPr/>
        <a:lstStyle/>
        <a:p>
          <a:endParaRPr lang="en-US"/>
        </a:p>
      </dgm:t>
    </dgm:pt>
    <dgm:pt modelId="{A95FBBA7-9EB5-46F6-8D81-C58EF0B56E8B}">
      <dgm:prSet/>
      <dgm:spPr/>
      <dgm:t>
        <a:bodyPr/>
        <a:lstStyle/>
        <a:p>
          <a:r>
            <a:rPr lang="en-US" baseline="0" dirty="0"/>
            <a:t>Your Kubernetes Cluster (kubeadm)</a:t>
          </a:r>
          <a:endParaRPr lang="en-US" dirty="0"/>
        </a:p>
      </dgm:t>
    </dgm:pt>
    <dgm:pt modelId="{9660B07A-B1FD-48C5-902E-957EE216728B}" type="parTrans" cxnId="{29CE2F74-0754-4216-ACDA-64B7E37CA50F}">
      <dgm:prSet/>
      <dgm:spPr/>
      <dgm:t>
        <a:bodyPr/>
        <a:lstStyle/>
        <a:p>
          <a:endParaRPr lang="en-US"/>
        </a:p>
      </dgm:t>
    </dgm:pt>
    <dgm:pt modelId="{E051DF28-2EFB-4072-B35D-BD370EC4481F}" type="sibTrans" cxnId="{29CE2F74-0754-4216-ACDA-64B7E37CA50F}">
      <dgm:prSet/>
      <dgm:spPr/>
      <dgm:t>
        <a:bodyPr/>
        <a:lstStyle/>
        <a:p>
          <a:endParaRPr lang="en-US"/>
        </a:p>
      </dgm:t>
    </dgm:pt>
    <dgm:pt modelId="{94FCEA6C-9D87-493C-B023-EB54AC5168F2}">
      <dgm:prSet/>
      <dgm:spPr/>
      <dgm:t>
        <a:bodyPr/>
        <a:lstStyle/>
        <a:p>
          <a:r>
            <a:rPr lang="en-US" baseline="0" dirty="0"/>
            <a:t>Deployment Tools</a:t>
          </a:r>
          <a:endParaRPr lang="en-US" dirty="0"/>
        </a:p>
      </dgm:t>
    </dgm:pt>
    <dgm:pt modelId="{1BB9C1D7-F709-4DAD-81D3-3524A50138F8}" type="parTrans" cxnId="{3D7778F6-D8D3-4BDA-9F07-41B34239DD3A}">
      <dgm:prSet/>
      <dgm:spPr/>
      <dgm:t>
        <a:bodyPr/>
        <a:lstStyle/>
        <a:p>
          <a:endParaRPr lang="en-US"/>
        </a:p>
      </dgm:t>
    </dgm:pt>
    <dgm:pt modelId="{28531E57-B7D9-475D-9246-D7158B83B065}" type="sibTrans" cxnId="{3D7778F6-D8D3-4BDA-9F07-41B34239DD3A}">
      <dgm:prSet/>
      <dgm:spPr/>
      <dgm:t>
        <a:bodyPr/>
        <a:lstStyle/>
        <a:p>
          <a:endParaRPr lang="en-US"/>
        </a:p>
      </dgm:t>
    </dgm:pt>
    <dgm:pt modelId="{C6F4EC71-1440-49BE-850F-E358DA3E4933}">
      <dgm:prSet/>
      <dgm:spPr/>
      <dgm:t>
        <a:bodyPr/>
        <a:lstStyle/>
        <a:p>
          <a:r>
            <a:rPr lang="en-US" baseline="0" dirty="0"/>
            <a:t>azdata CLI to deploy</a:t>
          </a:r>
          <a:endParaRPr lang="en-US" dirty="0"/>
        </a:p>
      </dgm:t>
    </dgm:pt>
    <dgm:pt modelId="{B766F385-65DD-4773-AD72-2CA506A8347C}" type="parTrans" cxnId="{017366FF-1C21-4FE7-912B-E7DD760C7FED}">
      <dgm:prSet/>
      <dgm:spPr/>
      <dgm:t>
        <a:bodyPr/>
        <a:lstStyle/>
        <a:p>
          <a:endParaRPr lang="en-US"/>
        </a:p>
      </dgm:t>
    </dgm:pt>
    <dgm:pt modelId="{8C017F49-2E3A-4512-9893-F792F30AC72B}" type="sibTrans" cxnId="{017366FF-1C21-4FE7-912B-E7DD760C7FED}">
      <dgm:prSet/>
      <dgm:spPr/>
      <dgm:t>
        <a:bodyPr/>
        <a:lstStyle/>
        <a:p>
          <a:endParaRPr lang="en-US"/>
        </a:p>
      </dgm:t>
    </dgm:pt>
    <dgm:pt modelId="{64E540A5-BB5B-49CB-830B-7A7E0A06965E}">
      <dgm:prSet/>
      <dgm:spPr/>
      <dgm:t>
        <a:bodyPr/>
        <a:lstStyle/>
        <a:p>
          <a:r>
            <a:rPr lang="en-US" baseline="0" dirty="0"/>
            <a:t>Customize with json</a:t>
          </a:r>
          <a:endParaRPr lang="en-US" dirty="0"/>
        </a:p>
      </dgm:t>
    </dgm:pt>
    <dgm:pt modelId="{8EB5E238-0997-4302-9BD2-B87AD1C34503}" type="parTrans" cxnId="{348AEDB0-5230-4CBD-9217-3E07FA0CD337}">
      <dgm:prSet/>
      <dgm:spPr/>
      <dgm:t>
        <a:bodyPr/>
        <a:lstStyle/>
        <a:p>
          <a:endParaRPr lang="en-US"/>
        </a:p>
      </dgm:t>
    </dgm:pt>
    <dgm:pt modelId="{0505B9B1-F370-4915-91D1-1FF9864D0095}" type="sibTrans" cxnId="{348AEDB0-5230-4CBD-9217-3E07FA0CD337}">
      <dgm:prSet/>
      <dgm:spPr/>
      <dgm:t>
        <a:bodyPr/>
        <a:lstStyle/>
        <a:p>
          <a:endParaRPr lang="en-US"/>
        </a:p>
      </dgm:t>
    </dgm:pt>
    <dgm:pt modelId="{AAA7B244-6EE8-4814-A250-60725B8D55C0}">
      <dgm:prSet/>
      <dgm:spPr/>
      <dgm:t>
        <a:bodyPr/>
        <a:lstStyle/>
        <a:p>
          <a:r>
            <a:rPr lang="en-US" baseline="0" dirty="0"/>
            <a:t>Azure Data Studio Wizard and Notebook deployment</a:t>
          </a:r>
          <a:endParaRPr lang="en-US" dirty="0"/>
        </a:p>
      </dgm:t>
    </dgm:pt>
    <dgm:pt modelId="{08C17FC9-564F-4796-87D7-BC0A8F6A6C36}" type="parTrans" cxnId="{A09B5E6E-8A90-431E-8EED-B26CCFB2E5E9}">
      <dgm:prSet/>
      <dgm:spPr/>
      <dgm:t>
        <a:bodyPr/>
        <a:lstStyle/>
        <a:p>
          <a:endParaRPr lang="en-US"/>
        </a:p>
      </dgm:t>
    </dgm:pt>
    <dgm:pt modelId="{B359625A-BDF6-4639-B050-FD15DBE0DAF5}" type="sibTrans" cxnId="{A09B5E6E-8A90-431E-8EED-B26CCFB2E5E9}">
      <dgm:prSet/>
      <dgm:spPr/>
      <dgm:t>
        <a:bodyPr/>
        <a:lstStyle/>
        <a:p>
          <a:endParaRPr lang="en-US"/>
        </a:p>
      </dgm:t>
    </dgm:pt>
    <dgm:pt modelId="{B657DE4F-D31E-4680-A08E-D77A3E4832DC}">
      <dgm:prSet/>
      <dgm:spPr/>
      <dgm:t>
        <a:bodyPr/>
        <a:lstStyle/>
        <a:p>
          <a:r>
            <a:rPr lang="en-US" baseline="0" dirty="0"/>
            <a:t>Single deployment solutions</a:t>
          </a:r>
          <a:endParaRPr lang="en-US" dirty="0"/>
        </a:p>
      </dgm:t>
    </dgm:pt>
    <dgm:pt modelId="{37400931-330A-4DD8-9A65-F003AEB93C05}" type="parTrans" cxnId="{3921B0C7-EADD-4670-B3FE-6066CE08EF3A}">
      <dgm:prSet/>
      <dgm:spPr/>
      <dgm:t>
        <a:bodyPr/>
        <a:lstStyle/>
        <a:p>
          <a:endParaRPr lang="en-US"/>
        </a:p>
      </dgm:t>
    </dgm:pt>
    <dgm:pt modelId="{6773C389-A082-4833-96D1-940DA4774475}" type="sibTrans" cxnId="{3921B0C7-EADD-4670-B3FE-6066CE08EF3A}">
      <dgm:prSet/>
      <dgm:spPr/>
      <dgm:t>
        <a:bodyPr/>
        <a:lstStyle/>
        <a:p>
          <a:endParaRPr lang="en-US"/>
        </a:p>
      </dgm:t>
    </dgm:pt>
    <dgm:pt modelId="{EFFA4805-EDBA-4B86-AE57-278881331AAE}">
      <dgm:prSet/>
      <dgm:spPr/>
      <dgm:t>
        <a:bodyPr/>
        <a:lstStyle/>
        <a:p>
          <a:r>
            <a:rPr lang="en-US" baseline="0" dirty="0"/>
            <a:t>Python script for AKS</a:t>
          </a:r>
          <a:endParaRPr lang="en-US" dirty="0"/>
        </a:p>
      </dgm:t>
    </dgm:pt>
    <dgm:pt modelId="{5587887B-EEA7-4640-A445-F1FE7DE28B44}" type="parTrans" cxnId="{D1AA1304-6F31-4777-A7C4-8954DC6FD1CE}">
      <dgm:prSet/>
      <dgm:spPr/>
      <dgm:t>
        <a:bodyPr/>
        <a:lstStyle/>
        <a:p>
          <a:endParaRPr lang="en-US"/>
        </a:p>
      </dgm:t>
    </dgm:pt>
    <dgm:pt modelId="{8741EEFF-072C-4335-B352-D651386C8FDD}" type="sibTrans" cxnId="{D1AA1304-6F31-4777-A7C4-8954DC6FD1CE}">
      <dgm:prSet/>
      <dgm:spPr/>
      <dgm:t>
        <a:bodyPr/>
        <a:lstStyle/>
        <a:p>
          <a:endParaRPr lang="en-US"/>
        </a:p>
      </dgm:t>
    </dgm:pt>
    <dgm:pt modelId="{B7E7D9AF-FE91-45C3-8E78-67C220736BFB}">
      <dgm:prSet/>
      <dgm:spPr/>
      <dgm:t>
        <a:bodyPr/>
        <a:lstStyle/>
        <a:p>
          <a:r>
            <a:rPr lang="en-US" baseline="0" dirty="0"/>
            <a:t>Bash script for kubeadm</a:t>
          </a:r>
          <a:endParaRPr lang="en-US" dirty="0"/>
        </a:p>
      </dgm:t>
    </dgm:pt>
    <dgm:pt modelId="{C702697C-B61F-42F4-9E80-59925FC013B2}" type="parTrans" cxnId="{005300AE-A0D3-44A5-B15A-B8978A3AF3C1}">
      <dgm:prSet/>
      <dgm:spPr/>
      <dgm:t>
        <a:bodyPr/>
        <a:lstStyle/>
        <a:p>
          <a:endParaRPr lang="en-US"/>
        </a:p>
      </dgm:t>
    </dgm:pt>
    <dgm:pt modelId="{F723333D-2285-49EE-A146-BC9944107365}" type="sibTrans" cxnId="{005300AE-A0D3-44A5-B15A-B8978A3AF3C1}">
      <dgm:prSet/>
      <dgm:spPr/>
      <dgm:t>
        <a:bodyPr/>
        <a:lstStyle/>
        <a:p>
          <a:endParaRPr lang="en-US"/>
        </a:p>
      </dgm:t>
    </dgm:pt>
    <dgm:pt modelId="{4C886080-7874-494A-BD38-A4747B9C4014}">
      <dgm:prSet/>
      <dgm:spPr/>
      <dgm:t>
        <a:bodyPr/>
        <a:lstStyle/>
        <a:p>
          <a:r>
            <a:rPr lang="en-US" baseline="0" dirty="0"/>
            <a:t>Deployment Guidance</a:t>
          </a:r>
          <a:endParaRPr lang="en-US" dirty="0"/>
        </a:p>
      </dgm:t>
    </dgm:pt>
    <dgm:pt modelId="{B99814EC-05FE-4B0E-B8FD-A713D4A67EE7}" type="parTrans" cxnId="{BB6B8DB3-BCC3-4B70-8C1C-109611638BD9}">
      <dgm:prSet/>
      <dgm:spPr/>
      <dgm:t>
        <a:bodyPr/>
        <a:lstStyle/>
        <a:p>
          <a:endParaRPr lang="en-US"/>
        </a:p>
      </dgm:t>
    </dgm:pt>
    <dgm:pt modelId="{2C0E461B-97E3-4012-B495-12ABE7E9A9ED}" type="sibTrans" cxnId="{BB6B8DB3-BCC3-4B70-8C1C-109611638BD9}">
      <dgm:prSet/>
      <dgm:spPr/>
      <dgm:t>
        <a:bodyPr/>
        <a:lstStyle/>
        <a:p>
          <a:endParaRPr lang="en-US"/>
        </a:p>
      </dgm:t>
    </dgm:pt>
    <dgm:pt modelId="{44208326-A2A0-4BD8-B878-CFBA85A46969}">
      <dgm:prSet/>
      <dgm:spPr/>
      <dgm:t>
        <a:bodyPr/>
        <a:lstStyle/>
        <a:p>
          <a:r>
            <a:rPr lang="en-US" baseline="0" dirty="0"/>
            <a:t>Minimum 8 CPUs, 64Gb RAM, 100Gb Disk, 24 disks</a:t>
          </a:r>
          <a:endParaRPr lang="en-US" dirty="0"/>
        </a:p>
      </dgm:t>
    </dgm:pt>
    <dgm:pt modelId="{96308A91-D5F4-4934-8D8E-A83039E8448D}" type="parTrans" cxnId="{DCDC947C-70B7-4EF1-89C0-766C815E5D50}">
      <dgm:prSet/>
      <dgm:spPr/>
      <dgm:t>
        <a:bodyPr/>
        <a:lstStyle/>
        <a:p>
          <a:endParaRPr lang="en-US"/>
        </a:p>
      </dgm:t>
    </dgm:pt>
    <dgm:pt modelId="{A8EA668F-E6AA-44E5-9360-9BEA74AD89E0}" type="sibTrans" cxnId="{DCDC947C-70B7-4EF1-89C0-766C815E5D50}">
      <dgm:prSet/>
      <dgm:spPr/>
      <dgm:t>
        <a:bodyPr/>
        <a:lstStyle/>
        <a:p>
          <a:endParaRPr lang="en-US"/>
        </a:p>
      </dgm:t>
    </dgm:pt>
    <dgm:pt modelId="{237878B4-F439-4812-8BC5-78550575F22A}">
      <dgm:prSet/>
      <dgm:spPr/>
      <dgm:t>
        <a:bodyPr/>
        <a:lstStyle/>
        <a:p>
          <a:r>
            <a:rPr lang="en-US" baseline="0" dirty="0"/>
            <a:t>Offline supported</a:t>
          </a:r>
          <a:endParaRPr lang="en-US" dirty="0"/>
        </a:p>
      </dgm:t>
    </dgm:pt>
    <dgm:pt modelId="{48FE3F2B-3454-48EA-A698-FCB5789CB1D3}" type="parTrans" cxnId="{F615D5AC-7051-40B1-AF5D-456E2AB41A9F}">
      <dgm:prSet/>
      <dgm:spPr/>
      <dgm:t>
        <a:bodyPr/>
        <a:lstStyle/>
        <a:p>
          <a:endParaRPr lang="en-US"/>
        </a:p>
      </dgm:t>
    </dgm:pt>
    <dgm:pt modelId="{7DDE49D8-85C5-484E-9989-024CC54088C1}" type="sibTrans" cxnId="{F615D5AC-7051-40B1-AF5D-456E2AB41A9F}">
      <dgm:prSet/>
      <dgm:spPr/>
      <dgm:t>
        <a:bodyPr/>
        <a:lstStyle/>
        <a:p>
          <a:endParaRPr lang="en-US"/>
        </a:p>
      </dgm:t>
    </dgm:pt>
    <dgm:pt modelId="{E5DD6E4B-7E0D-491D-99F7-323C645C27DD}" type="pres">
      <dgm:prSet presAssocID="{722360DD-CC73-43CF-B320-292C6F266197}" presName="linear" presStyleCnt="0">
        <dgm:presLayoutVars>
          <dgm:animLvl val="lvl"/>
          <dgm:resizeHandles val="exact"/>
        </dgm:presLayoutVars>
      </dgm:prSet>
      <dgm:spPr/>
    </dgm:pt>
    <dgm:pt modelId="{DE6B8829-746A-4725-B040-D2DA8B2D1729}" type="pres">
      <dgm:prSet presAssocID="{19241EB5-144A-4723-8AAE-992EC9BA411D}" presName="parentText" presStyleLbl="node1" presStyleIdx="0" presStyleCnt="4">
        <dgm:presLayoutVars>
          <dgm:chMax val="0"/>
          <dgm:bulletEnabled val="1"/>
        </dgm:presLayoutVars>
      </dgm:prSet>
      <dgm:spPr/>
    </dgm:pt>
    <dgm:pt modelId="{D80F1D93-D998-4B36-BD0B-7ECAC100BEE5}" type="pres">
      <dgm:prSet presAssocID="{19241EB5-144A-4723-8AAE-992EC9BA411D}" presName="childText" presStyleLbl="revTx" presStyleIdx="0" presStyleCnt="4">
        <dgm:presLayoutVars>
          <dgm:bulletEnabled val="1"/>
        </dgm:presLayoutVars>
      </dgm:prSet>
      <dgm:spPr/>
    </dgm:pt>
    <dgm:pt modelId="{1022A379-E353-4840-9261-165E17633F80}" type="pres">
      <dgm:prSet presAssocID="{94FCEA6C-9D87-493C-B023-EB54AC5168F2}" presName="parentText" presStyleLbl="node1" presStyleIdx="1" presStyleCnt="4">
        <dgm:presLayoutVars>
          <dgm:chMax val="0"/>
          <dgm:bulletEnabled val="1"/>
        </dgm:presLayoutVars>
      </dgm:prSet>
      <dgm:spPr/>
    </dgm:pt>
    <dgm:pt modelId="{23044B51-64B8-419A-99E3-DD86EE23155B}" type="pres">
      <dgm:prSet presAssocID="{94FCEA6C-9D87-493C-B023-EB54AC5168F2}" presName="childText" presStyleLbl="revTx" presStyleIdx="1" presStyleCnt="4">
        <dgm:presLayoutVars>
          <dgm:bulletEnabled val="1"/>
        </dgm:presLayoutVars>
      </dgm:prSet>
      <dgm:spPr/>
    </dgm:pt>
    <dgm:pt modelId="{63451CEA-741E-42CC-BFC0-7F4FE88A0591}" type="pres">
      <dgm:prSet presAssocID="{B657DE4F-D31E-4680-A08E-D77A3E4832DC}" presName="parentText" presStyleLbl="node1" presStyleIdx="2" presStyleCnt="4">
        <dgm:presLayoutVars>
          <dgm:chMax val="0"/>
          <dgm:bulletEnabled val="1"/>
        </dgm:presLayoutVars>
      </dgm:prSet>
      <dgm:spPr/>
    </dgm:pt>
    <dgm:pt modelId="{D884139C-F3F9-4F7C-9397-3E74228236FC}" type="pres">
      <dgm:prSet presAssocID="{B657DE4F-D31E-4680-A08E-D77A3E4832DC}" presName="childText" presStyleLbl="revTx" presStyleIdx="2" presStyleCnt="4">
        <dgm:presLayoutVars>
          <dgm:bulletEnabled val="1"/>
        </dgm:presLayoutVars>
      </dgm:prSet>
      <dgm:spPr/>
    </dgm:pt>
    <dgm:pt modelId="{D1A7C028-9715-446A-82BC-16BFFD65426E}" type="pres">
      <dgm:prSet presAssocID="{4C886080-7874-494A-BD38-A4747B9C4014}" presName="parentText" presStyleLbl="node1" presStyleIdx="3" presStyleCnt="4">
        <dgm:presLayoutVars>
          <dgm:chMax val="0"/>
          <dgm:bulletEnabled val="1"/>
        </dgm:presLayoutVars>
      </dgm:prSet>
      <dgm:spPr/>
    </dgm:pt>
    <dgm:pt modelId="{EEE65D60-7CA9-48A7-A2CB-82A75F83C89F}" type="pres">
      <dgm:prSet presAssocID="{4C886080-7874-494A-BD38-A4747B9C4014}" presName="childText" presStyleLbl="revTx" presStyleIdx="3" presStyleCnt="4">
        <dgm:presLayoutVars>
          <dgm:bulletEnabled val="1"/>
        </dgm:presLayoutVars>
      </dgm:prSet>
      <dgm:spPr/>
    </dgm:pt>
  </dgm:ptLst>
  <dgm:cxnLst>
    <dgm:cxn modelId="{D1AA1304-6F31-4777-A7C4-8954DC6FD1CE}" srcId="{B657DE4F-D31E-4680-A08E-D77A3E4832DC}" destId="{EFFA4805-EDBA-4B86-AE57-278881331AAE}" srcOrd="0" destOrd="0" parTransId="{5587887B-EEA7-4640-A445-F1FE7DE28B44}" sibTransId="{8741EEFF-072C-4335-B352-D651386C8FDD}"/>
    <dgm:cxn modelId="{B1FB0E0B-D82E-4537-B910-A8D4A2F032FE}" srcId="{722360DD-CC73-43CF-B320-292C6F266197}" destId="{19241EB5-144A-4723-8AAE-992EC9BA411D}" srcOrd="0" destOrd="0" parTransId="{C46D4065-9E82-44C3-9CDA-C0A2D971D994}" sibTransId="{7BFAB567-533D-4D72-8C87-3EA051E4E245}"/>
    <dgm:cxn modelId="{41C80F1F-033A-4A72-9EF5-7F1D229E265B}" type="presOf" srcId="{44208326-A2A0-4BD8-B878-CFBA85A46969}" destId="{EEE65D60-7CA9-48A7-A2CB-82A75F83C89F}" srcOrd="0" destOrd="0" presId="urn:microsoft.com/office/officeart/2005/8/layout/vList2"/>
    <dgm:cxn modelId="{06A4C32A-8845-412B-9013-7DAAAE70D06D}" type="presOf" srcId="{4C886080-7874-494A-BD38-A4747B9C4014}" destId="{D1A7C028-9715-446A-82BC-16BFFD65426E}" srcOrd="0" destOrd="0" presId="urn:microsoft.com/office/officeart/2005/8/layout/vList2"/>
    <dgm:cxn modelId="{63AEDF3F-CBBC-48E8-AA05-29A5C751B5A4}" type="presOf" srcId="{94FCEA6C-9D87-493C-B023-EB54AC5168F2}" destId="{1022A379-E353-4840-9261-165E17633F80}" srcOrd="0" destOrd="0" presId="urn:microsoft.com/office/officeart/2005/8/layout/vList2"/>
    <dgm:cxn modelId="{A09B5E6E-8A90-431E-8EED-B26CCFB2E5E9}" srcId="{94FCEA6C-9D87-493C-B023-EB54AC5168F2}" destId="{AAA7B244-6EE8-4814-A250-60725B8D55C0}" srcOrd="1" destOrd="0" parTransId="{08C17FC9-564F-4796-87D7-BC0A8F6A6C36}" sibTransId="{B359625A-BDF6-4639-B050-FD15DBE0DAF5}"/>
    <dgm:cxn modelId="{B6C3C450-6AA7-4CA9-BD9C-3371581C5C07}" type="presOf" srcId="{AAA7B244-6EE8-4814-A250-60725B8D55C0}" destId="{23044B51-64B8-419A-99E3-DD86EE23155B}" srcOrd="0" destOrd="2" presId="urn:microsoft.com/office/officeart/2005/8/layout/vList2"/>
    <dgm:cxn modelId="{FAAD7F51-A55B-4B98-A759-3C8233F42339}" type="presOf" srcId="{64E540A5-BB5B-49CB-830B-7A7E0A06965E}" destId="{23044B51-64B8-419A-99E3-DD86EE23155B}" srcOrd="0" destOrd="1" presId="urn:microsoft.com/office/officeart/2005/8/layout/vList2"/>
    <dgm:cxn modelId="{29CE2F74-0754-4216-ACDA-64B7E37CA50F}" srcId="{19241EB5-144A-4723-8AAE-992EC9BA411D}" destId="{A95FBBA7-9EB5-46F6-8D81-C58EF0B56E8B}" srcOrd="1" destOrd="0" parTransId="{9660B07A-B1FD-48C5-902E-957EE216728B}" sibTransId="{E051DF28-2EFB-4072-B35D-BD370EC4481F}"/>
    <dgm:cxn modelId="{845CDB57-5C6E-4671-80D2-E1AB0592DAC8}" type="presOf" srcId="{19241EB5-144A-4723-8AAE-992EC9BA411D}" destId="{DE6B8829-746A-4725-B040-D2DA8B2D1729}" srcOrd="0" destOrd="0" presId="urn:microsoft.com/office/officeart/2005/8/layout/vList2"/>
    <dgm:cxn modelId="{DCDC947C-70B7-4EF1-89C0-766C815E5D50}" srcId="{4C886080-7874-494A-BD38-A4747B9C4014}" destId="{44208326-A2A0-4BD8-B878-CFBA85A46969}" srcOrd="0" destOrd="0" parTransId="{96308A91-D5F4-4934-8D8E-A83039E8448D}" sibTransId="{A8EA668F-E6AA-44E5-9360-9BEA74AD89E0}"/>
    <dgm:cxn modelId="{775F528A-7EF7-4DF3-91AF-19B23384CBAE}" srcId="{19241EB5-144A-4723-8AAE-992EC9BA411D}" destId="{634FA789-EB41-449F-9FF2-7E676A65640F}" srcOrd="0" destOrd="0" parTransId="{E0B45860-A882-4C52-892B-6EADD55C2BAC}" sibTransId="{1BFC90E5-25A6-4398-BAB8-DCC5569897B3}"/>
    <dgm:cxn modelId="{F615D5AC-7051-40B1-AF5D-456E2AB41A9F}" srcId="{4C886080-7874-494A-BD38-A4747B9C4014}" destId="{237878B4-F439-4812-8BC5-78550575F22A}" srcOrd="1" destOrd="0" parTransId="{48FE3F2B-3454-48EA-A698-FCB5789CB1D3}" sibTransId="{7DDE49D8-85C5-484E-9989-024CC54088C1}"/>
    <dgm:cxn modelId="{005300AE-A0D3-44A5-B15A-B8978A3AF3C1}" srcId="{B657DE4F-D31E-4680-A08E-D77A3E4832DC}" destId="{B7E7D9AF-FE91-45C3-8E78-67C220736BFB}" srcOrd="1" destOrd="0" parTransId="{C702697C-B61F-42F4-9E80-59925FC013B2}" sibTransId="{F723333D-2285-49EE-A146-BC9944107365}"/>
    <dgm:cxn modelId="{348AEDB0-5230-4CBD-9217-3E07FA0CD337}" srcId="{C6F4EC71-1440-49BE-850F-E358DA3E4933}" destId="{64E540A5-BB5B-49CB-830B-7A7E0A06965E}" srcOrd="0" destOrd="0" parTransId="{8EB5E238-0997-4302-9BD2-B87AD1C34503}" sibTransId="{0505B9B1-F370-4915-91D1-1FF9864D0095}"/>
    <dgm:cxn modelId="{BB6B8DB3-BCC3-4B70-8C1C-109611638BD9}" srcId="{722360DD-CC73-43CF-B320-292C6F266197}" destId="{4C886080-7874-494A-BD38-A4747B9C4014}" srcOrd="3" destOrd="0" parTransId="{B99814EC-05FE-4B0E-B8FD-A713D4A67EE7}" sibTransId="{2C0E461B-97E3-4012-B495-12ABE7E9A9ED}"/>
    <dgm:cxn modelId="{3921B0C7-EADD-4670-B3FE-6066CE08EF3A}" srcId="{722360DD-CC73-43CF-B320-292C6F266197}" destId="{B657DE4F-D31E-4680-A08E-D77A3E4832DC}" srcOrd="2" destOrd="0" parTransId="{37400931-330A-4DD8-9A65-F003AEB93C05}" sibTransId="{6773C389-A082-4833-96D1-940DA4774475}"/>
    <dgm:cxn modelId="{335D69CE-2711-46AD-B94F-6C8EE9613FE3}" type="presOf" srcId="{B7E7D9AF-FE91-45C3-8E78-67C220736BFB}" destId="{D884139C-F3F9-4F7C-9397-3E74228236FC}" srcOrd="0" destOrd="1" presId="urn:microsoft.com/office/officeart/2005/8/layout/vList2"/>
    <dgm:cxn modelId="{7EE8C2D9-B77C-4EE4-8A72-7A458A79D563}" type="presOf" srcId="{A95FBBA7-9EB5-46F6-8D81-C58EF0B56E8B}" destId="{D80F1D93-D998-4B36-BD0B-7ECAC100BEE5}" srcOrd="0" destOrd="1" presId="urn:microsoft.com/office/officeart/2005/8/layout/vList2"/>
    <dgm:cxn modelId="{E52309E3-ABA8-48D7-91C7-025327876AFA}" type="presOf" srcId="{B657DE4F-D31E-4680-A08E-D77A3E4832DC}" destId="{63451CEA-741E-42CC-BFC0-7F4FE88A0591}" srcOrd="0" destOrd="0" presId="urn:microsoft.com/office/officeart/2005/8/layout/vList2"/>
    <dgm:cxn modelId="{1389F3E4-4231-4D57-BCD9-8BA54E4F77B4}" type="presOf" srcId="{EFFA4805-EDBA-4B86-AE57-278881331AAE}" destId="{D884139C-F3F9-4F7C-9397-3E74228236FC}" srcOrd="0" destOrd="0" presId="urn:microsoft.com/office/officeart/2005/8/layout/vList2"/>
    <dgm:cxn modelId="{C304C5E5-92D5-4210-90F5-765A50547D23}" type="presOf" srcId="{237878B4-F439-4812-8BC5-78550575F22A}" destId="{EEE65D60-7CA9-48A7-A2CB-82A75F83C89F}" srcOrd="0" destOrd="1" presId="urn:microsoft.com/office/officeart/2005/8/layout/vList2"/>
    <dgm:cxn modelId="{5749EAEA-509A-487D-9347-DF050B8C00E8}" type="presOf" srcId="{634FA789-EB41-449F-9FF2-7E676A65640F}" destId="{D80F1D93-D998-4B36-BD0B-7ECAC100BEE5}" srcOrd="0" destOrd="0" presId="urn:microsoft.com/office/officeart/2005/8/layout/vList2"/>
    <dgm:cxn modelId="{3D7778F6-D8D3-4BDA-9F07-41B34239DD3A}" srcId="{722360DD-CC73-43CF-B320-292C6F266197}" destId="{94FCEA6C-9D87-493C-B023-EB54AC5168F2}" srcOrd="1" destOrd="0" parTransId="{1BB9C1D7-F709-4DAD-81D3-3524A50138F8}" sibTransId="{28531E57-B7D9-475D-9246-D7158B83B065}"/>
    <dgm:cxn modelId="{02EB91F9-1972-4E76-9A21-5EA03B27BD9C}" type="presOf" srcId="{722360DD-CC73-43CF-B320-292C6F266197}" destId="{E5DD6E4B-7E0D-491D-99F7-323C645C27DD}" srcOrd="0" destOrd="0" presId="urn:microsoft.com/office/officeart/2005/8/layout/vList2"/>
    <dgm:cxn modelId="{3C61EAFE-B2C6-4A89-ACAF-2A2445ADAAF0}" type="presOf" srcId="{C6F4EC71-1440-49BE-850F-E358DA3E4933}" destId="{23044B51-64B8-419A-99E3-DD86EE23155B}" srcOrd="0" destOrd="0" presId="urn:microsoft.com/office/officeart/2005/8/layout/vList2"/>
    <dgm:cxn modelId="{017366FF-1C21-4FE7-912B-E7DD760C7FED}" srcId="{94FCEA6C-9D87-493C-B023-EB54AC5168F2}" destId="{C6F4EC71-1440-49BE-850F-E358DA3E4933}" srcOrd="0" destOrd="0" parTransId="{B766F385-65DD-4773-AD72-2CA506A8347C}" sibTransId="{8C017F49-2E3A-4512-9893-F792F30AC72B}"/>
    <dgm:cxn modelId="{6C428CD7-A3BA-43F0-B5FC-8C3D0934D164}" type="presParOf" srcId="{E5DD6E4B-7E0D-491D-99F7-323C645C27DD}" destId="{DE6B8829-746A-4725-B040-D2DA8B2D1729}" srcOrd="0" destOrd="0" presId="urn:microsoft.com/office/officeart/2005/8/layout/vList2"/>
    <dgm:cxn modelId="{2CE6242B-968B-4673-802A-17E6F659AFB5}" type="presParOf" srcId="{E5DD6E4B-7E0D-491D-99F7-323C645C27DD}" destId="{D80F1D93-D998-4B36-BD0B-7ECAC100BEE5}" srcOrd="1" destOrd="0" presId="urn:microsoft.com/office/officeart/2005/8/layout/vList2"/>
    <dgm:cxn modelId="{5D9F1116-2C00-4146-9A6A-EC6A455688FE}" type="presParOf" srcId="{E5DD6E4B-7E0D-491D-99F7-323C645C27DD}" destId="{1022A379-E353-4840-9261-165E17633F80}" srcOrd="2" destOrd="0" presId="urn:microsoft.com/office/officeart/2005/8/layout/vList2"/>
    <dgm:cxn modelId="{EA26D871-6388-4648-8365-0F6C40D8FE47}" type="presParOf" srcId="{E5DD6E4B-7E0D-491D-99F7-323C645C27DD}" destId="{23044B51-64B8-419A-99E3-DD86EE23155B}" srcOrd="3" destOrd="0" presId="urn:microsoft.com/office/officeart/2005/8/layout/vList2"/>
    <dgm:cxn modelId="{F45C43DF-6D02-4B71-B99B-61AB95C9A9B8}" type="presParOf" srcId="{E5DD6E4B-7E0D-491D-99F7-323C645C27DD}" destId="{63451CEA-741E-42CC-BFC0-7F4FE88A0591}" srcOrd="4" destOrd="0" presId="urn:microsoft.com/office/officeart/2005/8/layout/vList2"/>
    <dgm:cxn modelId="{AD656229-5960-4F73-8194-A6473251AE01}" type="presParOf" srcId="{E5DD6E4B-7E0D-491D-99F7-323C645C27DD}" destId="{D884139C-F3F9-4F7C-9397-3E74228236FC}" srcOrd="5" destOrd="0" presId="urn:microsoft.com/office/officeart/2005/8/layout/vList2"/>
    <dgm:cxn modelId="{6F64C4A8-7EC0-4D2F-AA9A-F08B8C6FD3DA}" type="presParOf" srcId="{E5DD6E4B-7E0D-491D-99F7-323C645C27DD}" destId="{D1A7C028-9715-446A-82BC-16BFFD65426E}" srcOrd="6" destOrd="0" presId="urn:microsoft.com/office/officeart/2005/8/layout/vList2"/>
    <dgm:cxn modelId="{409F088E-46B2-4A73-B560-4FF827E71FA8}" type="presParOf" srcId="{E5DD6E4B-7E0D-491D-99F7-323C645C27DD}" destId="{EEE65D60-7CA9-48A7-A2CB-82A75F83C89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CBE29EE-1D4E-4D0C-8DD1-23BDF7F502A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1364BF-1D30-4F9E-9E11-D23890D08342}">
      <dgm:prSet/>
      <dgm:spPr/>
      <dgm:t>
        <a:bodyPr/>
        <a:lstStyle/>
        <a:p>
          <a:r>
            <a:rPr lang="en-US" baseline="0" dirty="0"/>
            <a:t>sql-server-master</a:t>
          </a:r>
          <a:endParaRPr lang="en-US" dirty="0"/>
        </a:p>
      </dgm:t>
    </dgm:pt>
    <dgm:pt modelId="{A8116378-4485-485C-AB93-36122417A3EC}" type="parTrans" cxnId="{EAC44C7F-8EF9-4F83-B562-52489EF61835}">
      <dgm:prSet/>
      <dgm:spPr/>
      <dgm:t>
        <a:bodyPr/>
        <a:lstStyle/>
        <a:p>
          <a:endParaRPr lang="en-US"/>
        </a:p>
      </dgm:t>
    </dgm:pt>
    <dgm:pt modelId="{C5FE7BF8-A89A-4F8E-B562-46BB2882E4FE}" type="sibTrans" cxnId="{EAC44C7F-8EF9-4F83-B562-52489EF61835}">
      <dgm:prSet/>
      <dgm:spPr/>
      <dgm:t>
        <a:bodyPr/>
        <a:lstStyle/>
        <a:p>
          <a:endParaRPr lang="en-US"/>
        </a:p>
      </dgm:t>
    </dgm:pt>
    <dgm:pt modelId="{642FC679-8C5F-4216-8E52-F9A92FF9C3AD}">
      <dgm:prSet/>
      <dgm:spPr/>
      <dgm:t>
        <a:bodyPr/>
        <a:lstStyle/>
        <a:p>
          <a:r>
            <a:rPr lang="en-US" baseline="0" dirty="0"/>
            <a:t>SQL Server Master Instance</a:t>
          </a:r>
          <a:endParaRPr lang="en-US" dirty="0"/>
        </a:p>
      </dgm:t>
    </dgm:pt>
    <dgm:pt modelId="{17B5BE0D-2674-46FC-AF64-52796AA031F1}" type="parTrans" cxnId="{EFF4CC4A-0C0E-4466-B9F5-23213C195DF2}">
      <dgm:prSet/>
      <dgm:spPr/>
      <dgm:t>
        <a:bodyPr/>
        <a:lstStyle/>
        <a:p>
          <a:endParaRPr lang="en-US"/>
        </a:p>
      </dgm:t>
    </dgm:pt>
    <dgm:pt modelId="{93221925-93F6-4205-B290-A7433796D9C5}" type="sibTrans" cxnId="{EFF4CC4A-0C0E-4466-B9F5-23213C195DF2}">
      <dgm:prSet/>
      <dgm:spPr/>
      <dgm:t>
        <a:bodyPr/>
        <a:lstStyle/>
        <a:p>
          <a:endParaRPr lang="en-US"/>
        </a:p>
      </dgm:t>
    </dgm:pt>
    <dgm:pt modelId="{D5A3F120-E253-481E-8C68-59076A0BF37B}">
      <dgm:prSet/>
      <dgm:spPr/>
      <dgm:t>
        <a:bodyPr/>
        <a:lstStyle/>
        <a:p>
          <a:r>
            <a:rPr lang="en-US" baseline="0" dirty="0"/>
            <a:t>gateway</a:t>
          </a:r>
          <a:endParaRPr lang="en-US" dirty="0"/>
        </a:p>
      </dgm:t>
    </dgm:pt>
    <dgm:pt modelId="{021286F9-3411-441B-9988-D38832F86545}" type="parTrans" cxnId="{48CEFF63-6EB6-4277-AA75-5676E23B5AFF}">
      <dgm:prSet/>
      <dgm:spPr/>
      <dgm:t>
        <a:bodyPr/>
        <a:lstStyle/>
        <a:p>
          <a:endParaRPr lang="en-US"/>
        </a:p>
      </dgm:t>
    </dgm:pt>
    <dgm:pt modelId="{B5C3DEFC-BD78-41A4-AFD1-AF14A918E1D8}" type="sibTrans" cxnId="{48CEFF63-6EB6-4277-AA75-5676E23B5AFF}">
      <dgm:prSet/>
      <dgm:spPr/>
      <dgm:t>
        <a:bodyPr/>
        <a:lstStyle/>
        <a:p>
          <a:endParaRPr lang="en-US"/>
        </a:p>
      </dgm:t>
    </dgm:pt>
    <dgm:pt modelId="{76B22489-85BD-4EA6-B764-9EBDD2D42A54}">
      <dgm:prSet/>
      <dgm:spPr/>
      <dgm:t>
        <a:bodyPr/>
        <a:lstStyle/>
        <a:p>
          <a:r>
            <a:rPr lang="en-US" baseline="0" dirty="0"/>
            <a:t>Gateway to access HDFS files, Spark</a:t>
          </a:r>
          <a:endParaRPr lang="en-US" dirty="0"/>
        </a:p>
      </dgm:t>
    </dgm:pt>
    <dgm:pt modelId="{070C91C3-77B2-4769-8592-E24A815E958B}" type="parTrans" cxnId="{990EEAB9-049B-4935-A12D-B7A9C08CFC7A}">
      <dgm:prSet/>
      <dgm:spPr/>
      <dgm:t>
        <a:bodyPr/>
        <a:lstStyle/>
        <a:p>
          <a:endParaRPr lang="en-US"/>
        </a:p>
      </dgm:t>
    </dgm:pt>
    <dgm:pt modelId="{3651EF55-27F5-45B8-AA20-44F6DFCA5558}" type="sibTrans" cxnId="{990EEAB9-049B-4935-A12D-B7A9C08CFC7A}">
      <dgm:prSet/>
      <dgm:spPr/>
      <dgm:t>
        <a:bodyPr/>
        <a:lstStyle/>
        <a:p>
          <a:endParaRPr lang="en-US"/>
        </a:p>
      </dgm:t>
    </dgm:pt>
    <dgm:pt modelId="{67EE9C37-13A6-4A1E-B0B3-43028BE0E137}">
      <dgm:prSet/>
      <dgm:spPr/>
      <dgm:t>
        <a:bodyPr/>
        <a:lstStyle/>
        <a:p>
          <a:r>
            <a:rPr lang="en-US" baseline="0" dirty="0"/>
            <a:t>webhdfs</a:t>
          </a:r>
          <a:endParaRPr lang="en-US" dirty="0"/>
        </a:p>
      </dgm:t>
    </dgm:pt>
    <dgm:pt modelId="{43400AD6-9980-41BD-9454-709D2399C34E}" type="parTrans" cxnId="{48748947-0E5B-46D8-8104-D53681AE3945}">
      <dgm:prSet/>
      <dgm:spPr/>
      <dgm:t>
        <a:bodyPr/>
        <a:lstStyle/>
        <a:p>
          <a:endParaRPr lang="en-US"/>
        </a:p>
      </dgm:t>
    </dgm:pt>
    <dgm:pt modelId="{85EA652C-E019-4EFC-9ED1-F1CBD1C0AF0A}" type="sibTrans" cxnId="{48748947-0E5B-46D8-8104-D53681AE3945}">
      <dgm:prSet/>
      <dgm:spPr/>
      <dgm:t>
        <a:bodyPr/>
        <a:lstStyle/>
        <a:p>
          <a:endParaRPr lang="en-US"/>
        </a:p>
      </dgm:t>
    </dgm:pt>
    <dgm:pt modelId="{FA271040-CC4F-40E3-99E2-6112CD8485D5}">
      <dgm:prSet/>
      <dgm:spPr/>
      <dgm:t>
        <a:bodyPr/>
        <a:lstStyle/>
        <a:p>
          <a:r>
            <a:rPr lang="en-US" baseline="0" dirty="0"/>
            <a:t>HDFS File System Proxy</a:t>
          </a:r>
          <a:endParaRPr lang="en-US" dirty="0"/>
        </a:p>
      </dgm:t>
    </dgm:pt>
    <dgm:pt modelId="{6D17F832-5E0B-4126-90CF-5FDC503FC083}" type="parTrans" cxnId="{08B1D0A6-0ABD-4729-ADB5-F5C0DE7B5E71}">
      <dgm:prSet/>
      <dgm:spPr/>
      <dgm:t>
        <a:bodyPr/>
        <a:lstStyle/>
        <a:p>
          <a:endParaRPr lang="en-US"/>
        </a:p>
      </dgm:t>
    </dgm:pt>
    <dgm:pt modelId="{2F5DA3A2-50A5-48E5-B0AE-F5D536E5F36D}" type="sibTrans" cxnId="{08B1D0A6-0ABD-4729-ADB5-F5C0DE7B5E71}">
      <dgm:prSet/>
      <dgm:spPr/>
      <dgm:t>
        <a:bodyPr/>
        <a:lstStyle/>
        <a:p>
          <a:endParaRPr lang="en-US"/>
        </a:p>
      </dgm:t>
    </dgm:pt>
    <dgm:pt modelId="{CB77720D-3EB6-491F-9132-BE7FD6B6E716}">
      <dgm:prSet/>
      <dgm:spPr/>
      <dgm:t>
        <a:bodyPr/>
        <a:lstStyle/>
        <a:p>
          <a:r>
            <a:rPr lang="en-US" baseline="0" dirty="0"/>
            <a:t>livy</a:t>
          </a:r>
          <a:endParaRPr lang="en-US" dirty="0"/>
        </a:p>
      </dgm:t>
    </dgm:pt>
    <dgm:pt modelId="{DF53BA3C-26AD-4C11-8555-D7FB82B2D3E9}" type="parTrans" cxnId="{11403E2A-2FF8-4FBB-A747-C9CD08D23720}">
      <dgm:prSet/>
      <dgm:spPr/>
      <dgm:t>
        <a:bodyPr/>
        <a:lstStyle/>
        <a:p>
          <a:endParaRPr lang="en-US"/>
        </a:p>
      </dgm:t>
    </dgm:pt>
    <dgm:pt modelId="{D4A2C4A7-B594-4DB5-88E0-30750B978FB6}" type="sibTrans" cxnId="{11403E2A-2FF8-4FBB-A747-C9CD08D23720}">
      <dgm:prSet/>
      <dgm:spPr/>
      <dgm:t>
        <a:bodyPr/>
        <a:lstStyle/>
        <a:p>
          <a:endParaRPr lang="en-US"/>
        </a:p>
      </dgm:t>
    </dgm:pt>
    <dgm:pt modelId="{E30A99FD-94F4-4D63-8060-E8520179C049}">
      <dgm:prSet/>
      <dgm:spPr/>
      <dgm:t>
        <a:bodyPr/>
        <a:lstStyle/>
        <a:p>
          <a:r>
            <a:rPr lang="en-US" baseline="0" dirty="0"/>
            <a:t>Proxy for running Spark statements, jobs, applications</a:t>
          </a:r>
          <a:endParaRPr lang="en-US" dirty="0"/>
        </a:p>
      </dgm:t>
    </dgm:pt>
    <dgm:pt modelId="{FA3B1706-047B-492A-BE7C-C5559F0DD10A}" type="parTrans" cxnId="{76D39696-7EEE-4B6B-B7DA-3EA927802DD0}">
      <dgm:prSet/>
      <dgm:spPr/>
      <dgm:t>
        <a:bodyPr/>
        <a:lstStyle/>
        <a:p>
          <a:endParaRPr lang="en-US"/>
        </a:p>
      </dgm:t>
    </dgm:pt>
    <dgm:pt modelId="{5BBFE16B-D568-4091-8A7C-156CF64EA3BB}" type="sibTrans" cxnId="{76D39696-7EEE-4B6B-B7DA-3EA927802DD0}">
      <dgm:prSet/>
      <dgm:spPr/>
      <dgm:t>
        <a:bodyPr/>
        <a:lstStyle/>
        <a:p>
          <a:endParaRPr lang="en-US"/>
        </a:p>
      </dgm:t>
    </dgm:pt>
    <dgm:pt modelId="{1D5DA753-2E43-4F56-9B86-72B566A49C8B}">
      <dgm:prSet/>
      <dgm:spPr/>
      <dgm:t>
        <a:bodyPr/>
        <a:lstStyle/>
        <a:p>
          <a:r>
            <a:rPr lang="en-US" dirty="0"/>
            <a:t>app-proxy</a:t>
          </a:r>
        </a:p>
      </dgm:t>
    </dgm:pt>
    <dgm:pt modelId="{E3795691-F2F2-46EE-9FC1-9A4A40A338CF}" type="parTrans" cxnId="{1A81ED08-E6D7-4D62-B137-420E45A44728}">
      <dgm:prSet/>
      <dgm:spPr/>
      <dgm:t>
        <a:bodyPr/>
        <a:lstStyle/>
        <a:p>
          <a:endParaRPr lang="en-US"/>
        </a:p>
      </dgm:t>
    </dgm:pt>
    <dgm:pt modelId="{5E001409-ED2F-44EE-8ADB-DF61ACCC36FA}" type="sibTrans" cxnId="{1A81ED08-E6D7-4D62-B137-420E45A44728}">
      <dgm:prSet/>
      <dgm:spPr/>
      <dgm:t>
        <a:bodyPr/>
        <a:lstStyle/>
        <a:p>
          <a:endParaRPr lang="en-US"/>
        </a:p>
      </dgm:t>
    </dgm:pt>
    <dgm:pt modelId="{94497983-25C9-425C-BF80-460045523149}">
      <dgm:prSet/>
      <dgm:spPr/>
      <dgm:t>
        <a:bodyPr/>
        <a:lstStyle/>
        <a:p>
          <a:r>
            <a:rPr lang="en-US" dirty="0"/>
            <a:t>Application Proxy</a:t>
          </a:r>
        </a:p>
      </dgm:t>
    </dgm:pt>
    <dgm:pt modelId="{0C2F274A-EB5E-4A1C-9CA7-87E8C489BBAB}" type="parTrans" cxnId="{B22F1529-BAC9-4BA6-A129-864DE38ABE35}">
      <dgm:prSet/>
      <dgm:spPr/>
      <dgm:t>
        <a:bodyPr/>
        <a:lstStyle/>
        <a:p>
          <a:endParaRPr lang="en-US"/>
        </a:p>
      </dgm:t>
    </dgm:pt>
    <dgm:pt modelId="{7C3EAF68-FBE6-478D-A7A9-7F47B960F92B}" type="sibTrans" cxnId="{B22F1529-BAC9-4BA6-A129-864DE38ABE35}">
      <dgm:prSet/>
      <dgm:spPr/>
      <dgm:t>
        <a:bodyPr/>
        <a:lstStyle/>
        <a:p>
          <a:endParaRPr lang="en-US"/>
        </a:p>
      </dgm:t>
    </dgm:pt>
    <dgm:pt modelId="{15C62D7B-8102-4FAC-A5AC-6CB974DFA348}" type="pres">
      <dgm:prSet presAssocID="{BCBE29EE-1D4E-4D0C-8DD1-23BDF7F502A0}" presName="Name0" presStyleCnt="0">
        <dgm:presLayoutVars>
          <dgm:dir/>
          <dgm:animLvl val="lvl"/>
          <dgm:resizeHandles val="exact"/>
        </dgm:presLayoutVars>
      </dgm:prSet>
      <dgm:spPr/>
    </dgm:pt>
    <dgm:pt modelId="{89408C91-6EC9-42AC-8C79-8F2DE04C5D09}" type="pres">
      <dgm:prSet presAssocID="{7B1364BF-1D30-4F9E-9E11-D23890D08342}" presName="composite" presStyleCnt="0"/>
      <dgm:spPr/>
    </dgm:pt>
    <dgm:pt modelId="{2460F0D2-1C78-4237-8C58-8552AE771D56}" type="pres">
      <dgm:prSet presAssocID="{7B1364BF-1D30-4F9E-9E11-D23890D08342}" presName="parTx" presStyleLbl="alignNode1" presStyleIdx="0" presStyleCnt="5">
        <dgm:presLayoutVars>
          <dgm:chMax val="0"/>
          <dgm:chPref val="0"/>
          <dgm:bulletEnabled val="1"/>
        </dgm:presLayoutVars>
      </dgm:prSet>
      <dgm:spPr/>
    </dgm:pt>
    <dgm:pt modelId="{1EA6B26D-217D-4C9E-A94D-A1B30E4BDE9F}" type="pres">
      <dgm:prSet presAssocID="{7B1364BF-1D30-4F9E-9E11-D23890D08342}" presName="desTx" presStyleLbl="alignAccFollowNode1" presStyleIdx="0" presStyleCnt="5">
        <dgm:presLayoutVars>
          <dgm:bulletEnabled val="1"/>
        </dgm:presLayoutVars>
      </dgm:prSet>
      <dgm:spPr/>
    </dgm:pt>
    <dgm:pt modelId="{9BB8BCBC-7A9B-4F3C-891D-89982F3D3542}" type="pres">
      <dgm:prSet presAssocID="{C5FE7BF8-A89A-4F8E-B562-46BB2882E4FE}" presName="space" presStyleCnt="0"/>
      <dgm:spPr/>
    </dgm:pt>
    <dgm:pt modelId="{242BCD8F-7489-479F-9B47-5C1168DE6B8E}" type="pres">
      <dgm:prSet presAssocID="{D5A3F120-E253-481E-8C68-59076A0BF37B}" presName="composite" presStyleCnt="0"/>
      <dgm:spPr/>
    </dgm:pt>
    <dgm:pt modelId="{587B3514-716C-4485-B845-CBEBFA47037B}" type="pres">
      <dgm:prSet presAssocID="{D5A3F120-E253-481E-8C68-59076A0BF37B}" presName="parTx" presStyleLbl="alignNode1" presStyleIdx="1" presStyleCnt="5">
        <dgm:presLayoutVars>
          <dgm:chMax val="0"/>
          <dgm:chPref val="0"/>
          <dgm:bulletEnabled val="1"/>
        </dgm:presLayoutVars>
      </dgm:prSet>
      <dgm:spPr/>
    </dgm:pt>
    <dgm:pt modelId="{F5DF685F-0FD2-4411-A048-244A141D953F}" type="pres">
      <dgm:prSet presAssocID="{D5A3F120-E253-481E-8C68-59076A0BF37B}" presName="desTx" presStyleLbl="alignAccFollowNode1" presStyleIdx="1" presStyleCnt="5">
        <dgm:presLayoutVars>
          <dgm:bulletEnabled val="1"/>
        </dgm:presLayoutVars>
      </dgm:prSet>
      <dgm:spPr/>
    </dgm:pt>
    <dgm:pt modelId="{8BEF769B-B166-43CD-9A0D-F8F4F0C56921}" type="pres">
      <dgm:prSet presAssocID="{B5C3DEFC-BD78-41A4-AFD1-AF14A918E1D8}" presName="space" presStyleCnt="0"/>
      <dgm:spPr/>
    </dgm:pt>
    <dgm:pt modelId="{6AC113B8-1C5A-4BB5-B9E6-806E2F8E341D}" type="pres">
      <dgm:prSet presAssocID="{67EE9C37-13A6-4A1E-B0B3-43028BE0E137}" presName="composite" presStyleCnt="0"/>
      <dgm:spPr/>
    </dgm:pt>
    <dgm:pt modelId="{B2A94D8B-D03F-4372-90DD-483F243FF52B}" type="pres">
      <dgm:prSet presAssocID="{67EE9C37-13A6-4A1E-B0B3-43028BE0E137}" presName="parTx" presStyleLbl="alignNode1" presStyleIdx="2" presStyleCnt="5">
        <dgm:presLayoutVars>
          <dgm:chMax val="0"/>
          <dgm:chPref val="0"/>
          <dgm:bulletEnabled val="1"/>
        </dgm:presLayoutVars>
      </dgm:prSet>
      <dgm:spPr/>
    </dgm:pt>
    <dgm:pt modelId="{01EF6754-07D5-40E5-AF45-236C8C0D3388}" type="pres">
      <dgm:prSet presAssocID="{67EE9C37-13A6-4A1E-B0B3-43028BE0E137}" presName="desTx" presStyleLbl="alignAccFollowNode1" presStyleIdx="2" presStyleCnt="5">
        <dgm:presLayoutVars>
          <dgm:bulletEnabled val="1"/>
        </dgm:presLayoutVars>
      </dgm:prSet>
      <dgm:spPr/>
    </dgm:pt>
    <dgm:pt modelId="{F12277A3-C4BC-4468-99EA-11FED08C6AF2}" type="pres">
      <dgm:prSet presAssocID="{85EA652C-E019-4EFC-9ED1-F1CBD1C0AF0A}" presName="space" presStyleCnt="0"/>
      <dgm:spPr/>
    </dgm:pt>
    <dgm:pt modelId="{9CE70747-8634-4D6C-8C9A-B4D775712549}" type="pres">
      <dgm:prSet presAssocID="{CB77720D-3EB6-491F-9132-BE7FD6B6E716}" presName="composite" presStyleCnt="0"/>
      <dgm:spPr/>
    </dgm:pt>
    <dgm:pt modelId="{74F136F3-DF89-4D33-A547-62F6FBC271CA}" type="pres">
      <dgm:prSet presAssocID="{CB77720D-3EB6-491F-9132-BE7FD6B6E716}" presName="parTx" presStyleLbl="alignNode1" presStyleIdx="3" presStyleCnt="5">
        <dgm:presLayoutVars>
          <dgm:chMax val="0"/>
          <dgm:chPref val="0"/>
          <dgm:bulletEnabled val="1"/>
        </dgm:presLayoutVars>
      </dgm:prSet>
      <dgm:spPr/>
    </dgm:pt>
    <dgm:pt modelId="{9AC11C5F-32C8-45FF-A1E7-66A91E6F5A7C}" type="pres">
      <dgm:prSet presAssocID="{CB77720D-3EB6-491F-9132-BE7FD6B6E716}" presName="desTx" presStyleLbl="alignAccFollowNode1" presStyleIdx="3" presStyleCnt="5">
        <dgm:presLayoutVars>
          <dgm:bulletEnabled val="1"/>
        </dgm:presLayoutVars>
      </dgm:prSet>
      <dgm:spPr/>
    </dgm:pt>
    <dgm:pt modelId="{5992640C-0E87-4BE8-B329-286A00189A11}" type="pres">
      <dgm:prSet presAssocID="{D4A2C4A7-B594-4DB5-88E0-30750B978FB6}" presName="space" presStyleCnt="0"/>
      <dgm:spPr/>
    </dgm:pt>
    <dgm:pt modelId="{2EA59A26-01D4-4DEF-A39A-39F1897938D8}" type="pres">
      <dgm:prSet presAssocID="{1D5DA753-2E43-4F56-9B86-72B566A49C8B}" presName="composite" presStyleCnt="0"/>
      <dgm:spPr/>
    </dgm:pt>
    <dgm:pt modelId="{21892D4F-6AC5-4861-8DC4-CA21A226A524}" type="pres">
      <dgm:prSet presAssocID="{1D5DA753-2E43-4F56-9B86-72B566A49C8B}" presName="parTx" presStyleLbl="alignNode1" presStyleIdx="4" presStyleCnt="5">
        <dgm:presLayoutVars>
          <dgm:chMax val="0"/>
          <dgm:chPref val="0"/>
          <dgm:bulletEnabled val="1"/>
        </dgm:presLayoutVars>
      </dgm:prSet>
      <dgm:spPr/>
    </dgm:pt>
    <dgm:pt modelId="{B492B799-8D5F-4CAE-AE74-D472D2BE2AB6}" type="pres">
      <dgm:prSet presAssocID="{1D5DA753-2E43-4F56-9B86-72B566A49C8B}" presName="desTx" presStyleLbl="alignAccFollowNode1" presStyleIdx="4" presStyleCnt="5">
        <dgm:presLayoutVars>
          <dgm:bulletEnabled val="1"/>
        </dgm:presLayoutVars>
      </dgm:prSet>
      <dgm:spPr/>
    </dgm:pt>
  </dgm:ptLst>
  <dgm:cxnLst>
    <dgm:cxn modelId="{C315B905-01CD-4A6D-8921-295BD33AFD35}" type="presOf" srcId="{67EE9C37-13A6-4A1E-B0B3-43028BE0E137}" destId="{B2A94D8B-D03F-4372-90DD-483F243FF52B}" srcOrd="0" destOrd="0" presId="urn:microsoft.com/office/officeart/2005/8/layout/hList1"/>
    <dgm:cxn modelId="{1A81ED08-E6D7-4D62-B137-420E45A44728}" srcId="{BCBE29EE-1D4E-4D0C-8DD1-23BDF7F502A0}" destId="{1D5DA753-2E43-4F56-9B86-72B566A49C8B}" srcOrd="4" destOrd="0" parTransId="{E3795691-F2F2-46EE-9FC1-9A4A40A338CF}" sibTransId="{5E001409-ED2F-44EE-8ADB-DF61ACCC36FA}"/>
    <dgm:cxn modelId="{EBD8E40E-67DA-4F10-9371-0182783577FD}" type="presOf" srcId="{1D5DA753-2E43-4F56-9B86-72B566A49C8B}" destId="{21892D4F-6AC5-4861-8DC4-CA21A226A524}" srcOrd="0" destOrd="0" presId="urn:microsoft.com/office/officeart/2005/8/layout/hList1"/>
    <dgm:cxn modelId="{A450DD28-0178-4CF1-8A08-9F0D6AB04E79}" type="presOf" srcId="{D5A3F120-E253-481E-8C68-59076A0BF37B}" destId="{587B3514-716C-4485-B845-CBEBFA47037B}" srcOrd="0" destOrd="0" presId="urn:microsoft.com/office/officeart/2005/8/layout/hList1"/>
    <dgm:cxn modelId="{B22F1529-BAC9-4BA6-A129-864DE38ABE35}" srcId="{1D5DA753-2E43-4F56-9B86-72B566A49C8B}" destId="{94497983-25C9-425C-BF80-460045523149}" srcOrd="0" destOrd="0" parTransId="{0C2F274A-EB5E-4A1C-9CA7-87E8C489BBAB}" sibTransId="{7C3EAF68-FBE6-478D-A7A9-7F47B960F92B}"/>
    <dgm:cxn modelId="{11403E2A-2FF8-4FBB-A747-C9CD08D23720}" srcId="{BCBE29EE-1D4E-4D0C-8DD1-23BDF7F502A0}" destId="{CB77720D-3EB6-491F-9132-BE7FD6B6E716}" srcOrd="3" destOrd="0" parTransId="{DF53BA3C-26AD-4C11-8555-D7FB82B2D3E9}" sibTransId="{D4A2C4A7-B594-4DB5-88E0-30750B978FB6}"/>
    <dgm:cxn modelId="{48CEFF63-6EB6-4277-AA75-5676E23B5AFF}" srcId="{BCBE29EE-1D4E-4D0C-8DD1-23BDF7F502A0}" destId="{D5A3F120-E253-481E-8C68-59076A0BF37B}" srcOrd="1" destOrd="0" parTransId="{021286F9-3411-441B-9988-D38832F86545}" sibTransId="{B5C3DEFC-BD78-41A4-AFD1-AF14A918E1D8}"/>
    <dgm:cxn modelId="{646A3546-8BEB-436B-BCED-0DE48A4DFDE5}" type="presOf" srcId="{BCBE29EE-1D4E-4D0C-8DD1-23BDF7F502A0}" destId="{15C62D7B-8102-4FAC-A5AC-6CB974DFA348}" srcOrd="0" destOrd="0" presId="urn:microsoft.com/office/officeart/2005/8/layout/hList1"/>
    <dgm:cxn modelId="{48748947-0E5B-46D8-8104-D53681AE3945}" srcId="{BCBE29EE-1D4E-4D0C-8DD1-23BDF7F502A0}" destId="{67EE9C37-13A6-4A1E-B0B3-43028BE0E137}" srcOrd="2" destOrd="0" parTransId="{43400AD6-9980-41BD-9454-709D2399C34E}" sibTransId="{85EA652C-E019-4EFC-9ED1-F1CBD1C0AF0A}"/>
    <dgm:cxn modelId="{EFF4CC4A-0C0E-4466-B9F5-23213C195DF2}" srcId="{7B1364BF-1D30-4F9E-9E11-D23890D08342}" destId="{642FC679-8C5F-4216-8E52-F9A92FF9C3AD}" srcOrd="0" destOrd="0" parTransId="{17B5BE0D-2674-46FC-AF64-52796AA031F1}" sibTransId="{93221925-93F6-4205-B290-A7433796D9C5}"/>
    <dgm:cxn modelId="{7D67C778-0637-4CD2-BDAF-F9C823AE7B5D}" type="presOf" srcId="{642FC679-8C5F-4216-8E52-F9A92FF9C3AD}" destId="{1EA6B26D-217D-4C9E-A94D-A1B30E4BDE9F}" srcOrd="0" destOrd="0" presId="urn:microsoft.com/office/officeart/2005/8/layout/hList1"/>
    <dgm:cxn modelId="{EAC44C7F-8EF9-4F83-B562-52489EF61835}" srcId="{BCBE29EE-1D4E-4D0C-8DD1-23BDF7F502A0}" destId="{7B1364BF-1D30-4F9E-9E11-D23890D08342}" srcOrd="0" destOrd="0" parTransId="{A8116378-4485-485C-AB93-36122417A3EC}" sibTransId="{C5FE7BF8-A89A-4F8E-B562-46BB2882E4FE}"/>
    <dgm:cxn modelId="{76D39696-7EEE-4B6B-B7DA-3EA927802DD0}" srcId="{CB77720D-3EB6-491F-9132-BE7FD6B6E716}" destId="{E30A99FD-94F4-4D63-8060-E8520179C049}" srcOrd="0" destOrd="0" parTransId="{FA3B1706-047B-492A-BE7C-C5559F0DD10A}" sibTransId="{5BBFE16B-D568-4091-8A7C-156CF64EA3BB}"/>
    <dgm:cxn modelId="{8E42DD98-9B67-44C9-A2BF-3AB718106BD6}" type="presOf" srcId="{CB77720D-3EB6-491F-9132-BE7FD6B6E716}" destId="{74F136F3-DF89-4D33-A547-62F6FBC271CA}" srcOrd="0" destOrd="0" presId="urn:microsoft.com/office/officeart/2005/8/layout/hList1"/>
    <dgm:cxn modelId="{08B1D0A6-0ABD-4729-ADB5-F5C0DE7B5E71}" srcId="{67EE9C37-13A6-4A1E-B0B3-43028BE0E137}" destId="{FA271040-CC4F-40E3-99E2-6112CD8485D5}" srcOrd="0" destOrd="0" parTransId="{6D17F832-5E0B-4126-90CF-5FDC503FC083}" sibTransId="{2F5DA3A2-50A5-48E5-B0AE-F5D536E5F36D}"/>
    <dgm:cxn modelId="{6CEE17AE-D973-4291-9DD4-09279BBE4A71}" type="presOf" srcId="{7B1364BF-1D30-4F9E-9E11-D23890D08342}" destId="{2460F0D2-1C78-4237-8C58-8552AE771D56}" srcOrd="0" destOrd="0" presId="urn:microsoft.com/office/officeart/2005/8/layout/hList1"/>
    <dgm:cxn modelId="{990EEAB9-049B-4935-A12D-B7A9C08CFC7A}" srcId="{D5A3F120-E253-481E-8C68-59076A0BF37B}" destId="{76B22489-85BD-4EA6-B764-9EBDD2D42A54}" srcOrd="0" destOrd="0" parTransId="{070C91C3-77B2-4769-8592-E24A815E958B}" sibTransId="{3651EF55-27F5-45B8-AA20-44F6DFCA5558}"/>
    <dgm:cxn modelId="{696F97C1-1731-45F6-9F8D-3D9F56542D34}" type="presOf" srcId="{E30A99FD-94F4-4D63-8060-E8520179C049}" destId="{9AC11C5F-32C8-45FF-A1E7-66A91E6F5A7C}" srcOrd="0" destOrd="0" presId="urn:microsoft.com/office/officeart/2005/8/layout/hList1"/>
    <dgm:cxn modelId="{96348DD8-D5BF-49DF-855A-8B1A986912CA}" type="presOf" srcId="{94497983-25C9-425C-BF80-460045523149}" destId="{B492B799-8D5F-4CAE-AE74-D472D2BE2AB6}" srcOrd="0" destOrd="0" presId="urn:microsoft.com/office/officeart/2005/8/layout/hList1"/>
    <dgm:cxn modelId="{A4C60DEA-2CEA-4A19-BE54-ED7EF4518F32}" type="presOf" srcId="{FA271040-CC4F-40E3-99E2-6112CD8485D5}" destId="{01EF6754-07D5-40E5-AF45-236C8C0D3388}" srcOrd="0" destOrd="0" presId="urn:microsoft.com/office/officeart/2005/8/layout/hList1"/>
    <dgm:cxn modelId="{56B635F9-D10A-42C3-ACD2-9968D5853047}" type="presOf" srcId="{76B22489-85BD-4EA6-B764-9EBDD2D42A54}" destId="{F5DF685F-0FD2-4411-A048-244A141D953F}" srcOrd="0" destOrd="0" presId="urn:microsoft.com/office/officeart/2005/8/layout/hList1"/>
    <dgm:cxn modelId="{9C3E3803-7046-4806-BFDA-6833D6738717}" type="presParOf" srcId="{15C62D7B-8102-4FAC-A5AC-6CB974DFA348}" destId="{89408C91-6EC9-42AC-8C79-8F2DE04C5D09}" srcOrd="0" destOrd="0" presId="urn:microsoft.com/office/officeart/2005/8/layout/hList1"/>
    <dgm:cxn modelId="{9FCC02FD-73CF-40B5-ABE3-B747F14214A1}" type="presParOf" srcId="{89408C91-6EC9-42AC-8C79-8F2DE04C5D09}" destId="{2460F0D2-1C78-4237-8C58-8552AE771D56}" srcOrd="0" destOrd="0" presId="urn:microsoft.com/office/officeart/2005/8/layout/hList1"/>
    <dgm:cxn modelId="{13001771-154A-4DFE-8A9B-34CB84B48DEF}" type="presParOf" srcId="{89408C91-6EC9-42AC-8C79-8F2DE04C5D09}" destId="{1EA6B26D-217D-4C9E-A94D-A1B30E4BDE9F}" srcOrd="1" destOrd="0" presId="urn:microsoft.com/office/officeart/2005/8/layout/hList1"/>
    <dgm:cxn modelId="{FD02622B-D9D5-46FD-B31A-A5F3F44A253E}" type="presParOf" srcId="{15C62D7B-8102-4FAC-A5AC-6CB974DFA348}" destId="{9BB8BCBC-7A9B-4F3C-891D-89982F3D3542}" srcOrd="1" destOrd="0" presId="urn:microsoft.com/office/officeart/2005/8/layout/hList1"/>
    <dgm:cxn modelId="{9946FCDD-E100-45A3-91A6-ACF10BEA19E5}" type="presParOf" srcId="{15C62D7B-8102-4FAC-A5AC-6CB974DFA348}" destId="{242BCD8F-7489-479F-9B47-5C1168DE6B8E}" srcOrd="2" destOrd="0" presId="urn:microsoft.com/office/officeart/2005/8/layout/hList1"/>
    <dgm:cxn modelId="{32000DC0-8DB6-4F8D-B587-4EF1AF77638D}" type="presParOf" srcId="{242BCD8F-7489-479F-9B47-5C1168DE6B8E}" destId="{587B3514-716C-4485-B845-CBEBFA47037B}" srcOrd="0" destOrd="0" presId="urn:microsoft.com/office/officeart/2005/8/layout/hList1"/>
    <dgm:cxn modelId="{F19B9CC6-0D09-44CF-84CD-4C31B9B5101E}" type="presParOf" srcId="{242BCD8F-7489-479F-9B47-5C1168DE6B8E}" destId="{F5DF685F-0FD2-4411-A048-244A141D953F}" srcOrd="1" destOrd="0" presId="urn:microsoft.com/office/officeart/2005/8/layout/hList1"/>
    <dgm:cxn modelId="{1B7650BE-2FC6-497D-A3C2-4B9EEAB89A81}" type="presParOf" srcId="{15C62D7B-8102-4FAC-A5AC-6CB974DFA348}" destId="{8BEF769B-B166-43CD-9A0D-F8F4F0C56921}" srcOrd="3" destOrd="0" presId="urn:microsoft.com/office/officeart/2005/8/layout/hList1"/>
    <dgm:cxn modelId="{0A71395D-F840-4B32-B0BD-E392F75D3460}" type="presParOf" srcId="{15C62D7B-8102-4FAC-A5AC-6CB974DFA348}" destId="{6AC113B8-1C5A-4BB5-B9E6-806E2F8E341D}" srcOrd="4" destOrd="0" presId="urn:microsoft.com/office/officeart/2005/8/layout/hList1"/>
    <dgm:cxn modelId="{983DCE6A-736B-4529-A15F-610DDC3D581B}" type="presParOf" srcId="{6AC113B8-1C5A-4BB5-B9E6-806E2F8E341D}" destId="{B2A94D8B-D03F-4372-90DD-483F243FF52B}" srcOrd="0" destOrd="0" presId="urn:microsoft.com/office/officeart/2005/8/layout/hList1"/>
    <dgm:cxn modelId="{DE798A24-E816-4E5E-B6EB-9274E851CA88}" type="presParOf" srcId="{6AC113B8-1C5A-4BB5-B9E6-806E2F8E341D}" destId="{01EF6754-07D5-40E5-AF45-236C8C0D3388}" srcOrd="1" destOrd="0" presId="urn:microsoft.com/office/officeart/2005/8/layout/hList1"/>
    <dgm:cxn modelId="{71217B84-BCA6-437A-98EF-8B6551CDA49F}" type="presParOf" srcId="{15C62D7B-8102-4FAC-A5AC-6CB974DFA348}" destId="{F12277A3-C4BC-4468-99EA-11FED08C6AF2}" srcOrd="5" destOrd="0" presId="urn:microsoft.com/office/officeart/2005/8/layout/hList1"/>
    <dgm:cxn modelId="{798D1A69-06AC-4AA0-8612-D09B38DF7609}" type="presParOf" srcId="{15C62D7B-8102-4FAC-A5AC-6CB974DFA348}" destId="{9CE70747-8634-4D6C-8C9A-B4D775712549}" srcOrd="6" destOrd="0" presId="urn:microsoft.com/office/officeart/2005/8/layout/hList1"/>
    <dgm:cxn modelId="{1B71B76F-3AE9-460F-9352-F1B0D961631A}" type="presParOf" srcId="{9CE70747-8634-4D6C-8C9A-B4D775712549}" destId="{74F136F3-DF89-4D33-A547-62F6FBC271CA}" srcOrd="0" destOrd="0" presId="urn:microsoft.com/office/officeart/2005/8/layout/hList1"/>
    <dgm:cxn modelId="{F4DE39B7-7905-42DA-945B-9FB0A28E6B04}" type="presParOf" srcId="{9CE70747-8634-4D6C-8C9A-B4D775712549}" destId="{9AC11C5F-32C8-45FF-A1E7-66A91E6F5A7C}" srcOrd="1" destOrd="0" presId="urn:microsoft.com/office/officeart/2005/8/layout/hList1"/>
    <dgm:cxn modelId="{5B48C06D-8901-4878-943F-1F6F08E80E18}" type="presParOf" srcId="{15C62D7B-8102-4FAC-A5AC-6CB974DFA348}" destId="{5992640C-0E87-4BE8-B329-286A00189A11}" srcOrd="7" destOrd="0" presId="urn:microsoft.com/office/officeart/2005/8/layout/hList1"/>
    <dgm:cxn modelId="{D1BF42A2-2713-410A-9D24-23CF2877C97A}" type="presParOf" srcId="{15C62D7B-8102-4FAC-A5AC-6CB974DFA348}" destId="{2EA59A26-01D4-4DEF-A39A-39F1897938D8}" srcOrd="8" destOrd="0" presId="urn:microsoft.com/office/officeart/2005/8/layout/hList1"/>
    <dgm:cxn modelId="{EE25CE4D-263D-4306-B440-2D2F80F9C6A3}" type="presParOf" srcId="{2EA59A26-01D4-4DEF-A39A-39F1897938D8}" destId="{21892D4F-6AC5-4861-8DC4-CA21A226A524}" srcOrd="0" destOrd="0" presId="urn:microsoft.com/office/officeart/2005/8/layout/hList1"/>
    <dgm:cxn modelId="{37CD6F42-420F-4B75-AB74-45C4CDB1B09A}" type="presParOf" srcId="{2EA59A26-01D4-4DEF-A39A-39F1897938D8}" destId="{B492B799-8D5F-4CAE-AE74-D472D2BE2AB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174983D-E731-44C8-AF3D-8A39CE6BBC7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9AB2878-1FBC-4586-A2C9-B9C8EE8655E3}">
      <dgm:prSet phldrT="[Text]"/>
      <dgm:spPr/>
      <dgm:t>
        <a:bodyPr/>
        <a:lstStyle/>
        <a:p>
          <a:r>
            <a:rPr lang="en-US" b="1" dirty="0"/>
            <a:t>sqlhdfs</a:t>
          </a:r>
          <a:r>
            <a:rPr lang="en-US" dirty="0"/>
            <a:t> connector</a:t>
          </a:r>
        </a:p>
      </dgm:t>
    </dgm:pt>
    <dgm:pt modelId="{1F49CF60-1D8B-46CF-A074-F45C3944D268}" type="parTrans" cxnId="{392A188D-AADF-42AF-9D26-0F60ECF44ABA}">
      <dgm:prSet/>
      <dgm:spPr/>
      <dgm:t>
        <a:bodyPr/>
        <a:lstStyle/>
        <a:p>
          <a:endParaRPr lang="en-US"/>
        </a:p>
      </dgm:t>
    </dgm:pt>
    <dgm:pt modelId="{1324AA5F-C253-460B-9E6A-DCFE162C9F1F}" type="sibTrans" cxnId="{392A188D-AADF-42AF-9D26-0F60ECF44ABA}">
      <dgm:prSet/>
      <dgm:spPr/>
      <dgm:t>
        <a:bodyPr/>
        <a:lstStyle/>
        <a:p>
          <a:endParaRPr lang="en-US"/>
        </a:p>
      </dgm:t>
    </dgm:pt>
    <dgm:pt modelId="{883DB846-3F28-445B-BB55-82A43557201C}">
      <dgm:prSet phldrT="[Text]"/>
      <dgm:spPr/>
      <dgm:t>
        <a:bodyPr/>
        <a:lstStyle/>
        <a:p>
          <a:r>
            <a:rPr lang="en-US" dirty="0"/>
            <a:t>Compute Pool used if exists</a:t>
          </a:r>
        </a:p>
      </dgm:t>
    </dgm:pt>
    <dgm:pt modelId="{99ACF2D7-ACE2-4AD7-9B3D-3A82F082560B}" type="parTrans" cxnId="{E1D3FC91-87A0-4ACE-9A2F-8F17619FBBAC}">
      <dgm:prSet/>
      <dgm:spPr/>
      <dgm:t>
        <a:bodyPr/>
        <a:lstStyle/>
        <a:p>
          <a:endParaRPr lang="en-US"/>
        </a:p>
      </dgm:t>
    </dgm:pt>
    <dgm:pt modelId="{89829348-4BAD-4C35-A74B-6CB91C8F31E6}" type="sibTrans" cxnId="{E1D3FC91-87A0-4ACE-9A2F-8F17619FBBAC}">
      <dgm:prSet/>
      <dgm:spPr/>
      <dgm:t>
        <a:bodyPr/>
        <a:lstStyle/>
        <a:p>
          <a:endParaRPr lang="en-US"/>
        </a:p>
      </dgm:t>
    </dgm:pt>
    <dgm:pt modelId="{5F8F31EA-2DC3-4EC3-94E0-2B5297DB7966}">
      <dgm:prSet phldrT="[Text]"/>
      <dgm:spPr/>
      <dgm:t>
        <a:bodyPr/>
        <a:lstStyle/>
        <a:p>
          <a:r>
            <a:rPr lang="en-US" dirty="0"/>
            <a:t>HDFS name node deployed</a:t>
          </a:r>
        </a:p>
      </dgm:t>
    </dgm:pt>
    <dgm:pt modelId="{C1C8D7F8-9FA2-43C7-9A84-33901CE0702E}" type="parTrans" cxnId="{FD631CBE-511B-45CC-B4E8-B484434711F3}">
      <dgm:prSet/>
      <dgm:spPr/>
      <dgm:t>
        <a:bodyPr/>
        <a:lstStyle/>
        <a:p>
          <a:endParaRPr lang="en-US"/>
        </a:p>
      </dgm:t>
    </dgm:pt>
    <dgm:pt modelId="{CC64B553-327D-4BB6-9CEE-AFBAFD1B59C2}" type="sibTrans" cxnId="{FD631CBE-511B-45CC-B4E8-B484434711F3}">
      <dgm:prSet/>
      <dgm:spPr/>
      <dgm:t>
        <a:bodyPr/>
        <a:lstStyle/>
        <a:p>
          <a:endParaRPr lang="en-US"/>
        </a:p>
      </dgm:t>
    </dgm:pt>
    <dgm:pt modelId="{8708BC81-1320-47EB-B979-223F1515321A}">
      <dgm:prSet phldrT="[Text]"/>
      <dgm:spPr/>
      <dgm:t>
        <a:bodyPr/>
        <a:lstStyle/>
        <a:p>
          <a:r>
            <a:rPr lang="en-US" dirty="0"/>
            <a:t>YARN deployed</a:t>
          </a:r>
        </a:p>
      </dgm:t>
    </dgm:pt>
    <dgm:pt modelId="{61EEB9EE-6DB4-4701-B5AA-85DF97EC805C}" type="parTrans" cxnId="{C32C774C-6890-4D0B-93AE-FE5C6DE50FC6}">
      <dgm:prSet/>
      <dgm:spPr/>
      <dgm:t>
        <a:bodyPr/>
        <a:lstStyle/>
        <a:p>
          <a:endParaRPr lang="en-US"/>
        </a:p>
      </dgm:t>
    </dgm:pt>
    <dgm:pt modelId="{BF6F4E1E-4A58-47AD-846E-59B39C755A93}" type="sibTrans" cxnId="{C32C774C-6890-4D0B-93AE-FE5C6DE50FC6}">
      <dgm:prSet/>
      <dgm:spPr/>
      <dgm:t>
        <a:bodyPr/>
        <a:lstStyle/>
        <a:p>
          <a:endParaRPr lang="en-US"/>
        </a:p>
      </dgm:t>
    </dgm:pt>
    <dgm:pt modelId="{C8B4752A-A95F-466F-B9C6-16F96A501C6D}">
      <dgm:prSet phldrT="[Text]"/>
      <dgm:spPr/>
      <dgm:t>
        <a:bodyPr/>
        <a:lstStyle/>
        <a:p>
          <a:r>
            <a:rPr lang="en-US" dirty="0"/>
            <a:t>SQL Server engine in pool reads HDFS directory</a:t>
          </a:r>
        </a:p>
      </dgm:t>
    </dgm:pt>
    <dgm:pt modelId="{9F089DF8-815C-436A-9E06-0B7B8FB77FE0}" type="parTrans" cxnId="{B2475600-B861-4E52-BB89-1220C11C7AD2}">
      <dgm:prSet/>
      <dgm:spPr/>
      <dgm:t>
        <a:bodyPr/>
        <a:lstStyle/>
        <a:p>
          <a:endParaRPr lang="en-US"/>
        </a:p>
      </dgm:t>
    </dgm:pt>
    <dgm:pt modelId="{D32AE26E-2544-4E1A-A6B9-AC4ADDE50442}" type="sibTrans" cxnId="{B2475600-B861-4E52-BB89-1220C11C7AD2}">
      <dgm:prSet/>
      <dgm:spPr/>
      <dgm:t>
        <a:bodyPr/>
        <a:lstStyle/>
        <a:p>
          <a:endParaRPr lang="en-US"/>
        </a:p>
      </dgm:t>
    </dgm:pt>
    <dgm:pt modelId="{94F27A3B-4E6E-4798-A42F-A3729E97E9BA}">
      <dgm:prSet phldrT="[Text]"/>
      <dgm:spPr/>
      <dgm:t>
        <a:bodyPr/>
        <a:lstStyle/>
        <a:p>
          <a:r>
            <a:rPr lang="en-US" b="1" dirty="0"/>
            <a:t>webhdfs</a:t>
          </a:r>
          <a:r>
            <a:rPr lang="en-US" dirty="0"/>
            <a:t> or </a:t>
          </a:r>
          <a:r>
            <a:rPr lang="en-US" b="1" dirty="0"/>
            <a:t>livy</a:t>
          </a:r>
          <a:r>
            <a:rPr lang="en-US" dirty="0"/>
            <a:t> endpoints</a:t>
          </a:r>
        </a:p>
      </dgm:t>
    </dgm:pt>
    <dgm:pt modelId="{6E70CEF9-8D34-448C-AB1F-CB6FE8A6247E}" type="parTrans" cxnId="{61F8637A-9164-4007-BB64-3E8FCDD4FDB2}">
      <dgm:prSet/>
      <dgm:spPr/>
      <dgm:t>
        <a:bodyPr/>
        <a:lstStyle/>
        <a:p>
          <a:endParaRPr lang="en-US"/>
        </a:p>
      </dgm:t>
    </dgm:pt>
    <dgm:pt modelId="{3B93C927-8D5A-42A9-AF1C-13A85AA0055E}" type="sibTrans" cxnId="{61F8637A-9164-4007-BB64-3E8FCDD4FDB2}">
      <dgm:prSet/>
      <dgm:spPr/>
      <dgm:t>
        <a:bodyPr/>
        <a:lstStyle/>
        <a:p>
          <a:endParaRPr lang="en-US"/>
        </a:p>
      </dgm:t>
    </dgm:pt>
    <dgm:pt modelId="{8A054A45-098A-4CB9-A43A-6C2E80617FDE}">
      <dgm:prSet phldrT="[Text]"/>
      <dgm:spPr/>
      <dgm:t>
        <a:bodyPr/>
        <a:lstStyle/>
        <a:p>
          <a:r>
            <a:rPr lang="en-US" dirty="0"/>
            <a:t>Zookeeper for HA</a:t>
          </a:r>
        </a:p>
      </dgm:t>
    </dgm:pt>
    <dgm:pt modelId="{54E22E99-0D0D-40A0-B89C-26A1CEA1DF76}" type="parTrans" cxnId="{51FB5787-B609-402E-BB18-CFB1DAA73A02}">
      <dgm:prSet/>
      <dgm:spPr/>
      <dgm:t>
        <a:bodyPr/>
        <a:lstStyle/>
        <a:p>
          <a:endParaRPr lang="en-US"/>
        </a:p>
      </dgm:t>
    </dgm:pt>
    <dgm:pt modelId="{C2DB6052-BC88-461C-AC1A-A093DF081C27}" type="sibTrans" cxnId="{51FB5787-B609-402E-BB18-CFB1DAA73A02}">
      <dgm:prSet/>
      <dgm:spPr/>
      <dgm:t>
        <a:bodyPr/>
        <a:lstStyle/>
        <a:p>
          <a:endParaRPr lang="en-US"/>
        </a:p>
      </dgm:t>
    </dgm:pt>
    <dgm:pt modelId="{A79B892C-F7C5-4C6F-A14E-DF109A37685B}">
      <dgm:prSet phldrT="[Text]"/>
      <dgm:spPr/>
      <dgm:t>
        <a:bodyPr/>
        <a:lstStyle/>
        <a:p>
          <a:r>
            <a:rPr lang="en-US" dirty="0"/>
            <a:t>Mount external HDFS with Tiering</a:t>
          </a:r>
        </a:p>
      </dgm:t>
    </dgm:pt>
    <dgm:pt modelId="{1D1F0837-6608-41DE-8782-4C6B9B67D731}" type="parTrans" cxnId="{BAC35DDA-FBBA-40B1-9D88-8B7F8BAA7108}">
      <dgm:prSet/>
      <dgm:spPr/>
      <dgm:t>
        <a:bodyPr/>
        <a:lstStyle/>
        <a:p>
          <a:endParaRPr lang="en-US"/>
        </a:p>
      </dgm:t>
    </dgm:pt>
    <dgm:pt modelId="{E0375A60-EA2B-4371-991D-D857429E414C}" type="sibTrans" cxnId="{BAC35DDA-FBBA-40B1-9D88-8B7F8BAA7108}">
      <dgm:prSet/>
      <dgm:spPr/>
      <dgm:t>
        <a:bodyPr/>
        <a:lstStyle/>
        <a:p>
          <a:endParaRPr lang="en-US"/>
        </a:p>
      </dgm:t>
    </dgm:pt>
    <dgm:pt modelId="{A081D2AF-9FF2-4836-9E55-8679CD8C6D9C}" type="pres">
      <dgm:prSet presAssocID="{D174983D-E731-44C8-AF3D-8A39CE6BBC74}" presName="diagram" presStyleCnt="0">
        <dgm:presLayoutVars>
          <dgm:dir/>
          <dgm:resizeHandles val="exact"/>
        </dgm:presLayoutVars>
      </dgm:prSet>
      <dgm:spPr/>
    </dgm:pt>
    <dgm:pt modelId="{12B00199-2C36-47E7-B7CF-757F70E5AF29}" type="pres">
      <dgm:prSet presAssocID="{09AB2878-1FBC-4586-A2C9-B9C8EE8655E3}" presName="node" presStyleLbl="node1" presStyleIdx="0" presStyleCnt="8">
        <dgm:presLayoutVars>
          <dgm:bulletEnabled val="1"/>
        </dgm:presLayoutVars>
      </dgm:prSet>
      <dgm:spPr/>
    </dgm:pt>
    <dgm:pt modelId="{AD7D0598-D580-49EB-BA2B-0BB716A3E044}" type="pres">
      <dgm:prSet presAssocID="{1324AA5F-C253-460B-9E6A-DCFE162C9F1F}" presName="sibTrans" presStyleCnt="0"/>
      <dgm:spPr/>
    </dgm:pt>
    <dgm:pt modelId="{616CA07F-C732-4EC6-AC1D-91CDA67766AC}" type="pres">
      <dgm:prSet presAssocID="{883DB846-3F28-445B-BB55-82A43557201C}" presName="node" presStyleLbl="node1" presStyleIdx="1" presStyleCnt="8">
        <dgm:presLayoutVars>
          <dgm:bulletEnabled val="1"/>
        </dgm:presLayoutVars>
      </dgm:prSet>
      <dgm:spPr/>
    </dgm:pt>
    <dgm:pt modelId="{DB899311-930E-4966-B3E9-3CAAFE047D37}" type="pres">
      <dgm:prSet presAssocID="{89829348-4BAD-4C35-A74B-6CB91C8F31E6}" presName="sibTrans" presStyleCnt="0"/>
      <dgm:spPr/>
    </dgm:pt>
    <dgm:pt modelId="{9178A129-8D6C-4BA7-9944-35D8F34A3E57}" type="pres">
      <dgm:prSet presAssocID="{C8B4752A-A95F-466F-B9C6-16F96A501C6D}" presName="node" presStyleLbl="node1" presStyleIdx="2" presStyleCnt="8">
        <dgm:presLayoutVars>
          <dgm:bulletEnabled val="1"/>
        </dgm:presLayoutVars>
      </dgm:prSet>
      <dgm:spPr/>
    </dgm:pt>
    <dgm:pt modelId="{09D22C7A-F4C1-426F-9824-A1E2EBDE4C8F}" type="pres">
      <dgm:prSet presAssocID="{D32AE26E-2544-4E1A-A6B9-AC4ADDE50442}" presName="sibTrans" presStyleCnt="0"/>
      <dgm:spPr/>
    </dgm:pt>
    <dgm:pt modelId="{563D5FF3-1AA3-4A26-A9C2-B1F19C6E74ED}" type="pres">
      <dgm:prSet presAssocID="{94F27A3B-4E6E-4798-A42F-A3729E97E9BA}" presName="node" presStyleLbl="node1" presStyleIdx="3" presStyleCnt="8">
        <dgm:presLayoutVars>
          <dgm:bulletEnabled val="1"/>
        </dgm:presLayoutVars>
      </dgm:prSet>
      <dgm:spPr/>
    </dgm:pt>
    <dgm:pt modelId="{900F0B66-AB01-4985-AD20-571993BBAEB4}" type="pres">
      <dgm:prSet presAssocID="{3B93C927-8D5A-42A9-AF1C-13A85AA0055E}" presName="sibTrans" presStyleCnt="0"/>
      <dgm:spPr/>
    </dgm:pt>
    <dgm:pt modelId="{C6EBDE5D-D1FD-4A78-B3F6-09FE6BF593C8}" type="pres">
      <dgm:prSet presAssocID="{5F8F31EA-2DC3-4EC3-94E0-2B5297DB7966}" presName="node" presStyleLbl="node1" presStyleIdx="4" presStyleCnt="8">
        <dgm:presLayoutVars>
          <dgm:bulletEnabled val="1"/>
        </dgm:presLayoutVars>
      </dgm:prSet>
      <dgm:spPr/>
    </dgm:pt>
    <dgm:pt modelId="{CFBD90D5-E751-4F30-8BE2-4FEB907C148D}" type="pres">
      <dgm:prSet presAssocID="{CC64B553-327D-4BB6-9CEE-AFBAFD1B59C2}" presName="sibTrans" presStyleCnt="0"/>
      <dgm:spPr/>
    </dgm:pt>
    <dgm:pt modelId="{8122B857-B17A-4105-9963-81569AFD2902}" type="pres">
      <dgm:prSet presAssocID="{8708BC81-1320-47EB-B979-223F1515321A}" presName="node" presStyleLbl="node1" presStyleIdx="5" presStyleCnt="8">
        <dgm:presLayoutVars>
          <dgm:bulletEnabled val="1"/>
        </dgm:presLayoutVars>
      </dgm:prSet>
      <dgm:spPr/>
    </dgm:pt>
    <dgm:pt modelId="{C0D7CF2D-FE6F-4325-B75E-8C9BDCCA2B82}" type="pres">
      <dgm:prSet presAssocID="{BF6F4E1E-4A58-47AD-846E-59B39C755A93}" presName="sibTrans" presStyleCnt="0"/>
      <dgm:spPr/>
    </dgm:pt>
    <dgm:pt modelId="{915A2A59-4071-4488-99E2-77E3B3F15D3D}" type="pres">
      <dgm:prSet presAssocID="{8A054A45-098A-4CB9-A43A-6C2E80617FDE}" presName="node" presStyleLbl="node1" presStyleIdx="6" presStyleCnt="8">
        <dgm:presLayoutVars>
          <dgm:bulletEnabled val="1"/>
        </dgm:presLayoutVars>
      </dgm:prSet>
      <dgm:spPr/>
    </dgm:pt>
    <dgm:pt modelId="{4F6D0BED-CCBB-4D7C-8144-4705B591B051}" type="pres">
      <dgm:prSet presAssocID="{C2DB6052-BC88-461C-AC1A-A093DF081C27}" presName="sibTrans" presStyleCnt="0"/>
      <dgm:spPr/>
    </dgm:pt>
    <dgm:pt modelId="{E9AF6CCA-C877-4B6A-A279-680D54EA2515}" type="pres">
      <dgm:prSet presAssocID="{A79B892C-F7C5-4C6F-A14E-DF109A37685B}" presName="node" presStyleLbl="node1" presStyleIdx="7" presStyleCnt="8">
        <dgm:presLayoutVars>
          <dgm:bulletEnabled val="1"/>
        </dgm:presLayoutVars>
      </dgm:prSet>
      <dgm:spPr/>
    </dgm:pt>
  </dgm:ptLst>
  <dgm:cxnLst>
    <dgm:cxn modelId="{B2475600-B861-4E52-BB89-1220C11C7AD2}" srcId="{D174983D-E731-44C8-AF3D-8A39CE6BBC74}" destId="{C8B4752A-A95F-466F-B9C6-16F96A501C6D}" srcOrd="2" destOrd="0" parTransId="{9F089DF8-815C-436A-9E06-0B7B8FB77FE0}" sibTransId="{D32AE26E-2544-4E1A-A6B9-AC4ADDE50442}"/>
    <dgm:cxn modelId="{E4DFF607-2B38-4183-A048-39F69EA2AACE}" type="presOf" srcId="{8A054A45-098A-4CB9-A43A-6C2E80617FDE}" destId="{915A2A59-4071-4488-99E2-77E3B3F15D3D}" srcOrd="0" destOrd="0" presId="urn:microsoft.com/office/officeart/2005/8/layout/default"/>
    <dgm:cxn modelId="{045AAA0C-30DD-4B4B-94D4-CC9B9A31B0A9}" type="presOf" srcId="{A79B892C-F7C5-4C6F-A14E-DF109A37685B}" destId="{E9AF6CCA-C877-4B6A-A279-680D54EA2515}" srcOrd="0" destOrd="0" presId="urn:microsoft.com/office/officeart/2005/8/layout/default"/>
    <dgm:cxn modelId="{15B4EB1F-D3AF-4BA1-8CF7-46F399A95184}" type="presOf" srcId="{883DB846-3F28-445B-BB55-82A43557201C}" destId="{616CA07F-C732-4EC6-AC1D-91CDA67766AC}" srcOrd="0" destOrd="0" presId="urn:microsoft.com/office/officeart/2005/8/layout/default"/>
    <dgm:cxn modelId="{B5FE933E-EF84-4CF6-9B7C-91EA8389BF2F}" type="presOf" srcId="{09AB2878-1FBC-4586-A2C9-B9C8EE8655E3}" destId="{12B00199-2C36-47E7-B7CF-757F70E5AF29}" srcOrd="0" destOrd="0" presId="urn:microsoft.com/office/officeart/2005/8/layout/default"/>
    <dgm:cxn modelId="{C32C774C-6890-4D0B-93AE-FE5C6DE50FC6}" srcId="{D174983D-E731-44C8-AF3D-8A39CE6BBC74}" destId="{8708BC81-1320-47EB-B979-223F1515321A}" srcOrd="5" destOrd="0" parTransId="{61EEB9EE-6DB4-4701-B5AA-85DF97EC805C}" sibTransId="{BF6F4E1E-4A58-47AD-846E-59B39C755A93}"/>
    <dgm:cxn modelId="{61F8637A-9164-4007-BB64-3E8FCDD4FDB2}" srcId="{D174983D-E731-44C8-AF3D-8A39CE6BBC74}" destId="{94F27A3B-4E6E-4798-A42F-A3729E97E9BA}" srcOrd="3" destOrd="0" parTransId="{6E70CEF9-8D34-448C-AB1F-CB6FE8A6247E}" sibTransId="{3B93C927-8D5A-42A9-AF1C-13A85AA0055E}"/>
    <dgm:cxn modelId="{51FB5787-B609-402E-BB18-CFB1DAA73A02}" srcId="{D174983D-E731-44C8-AF3D-8A39CE6BBC74}" destId="{8A054A45-098A-4CB9-A43A-6C2E80617FDE}" srcOrd="6" destOrd="0" parTransId="{54E22E99-0D0D-40A0-B89C-26A1CEA1DF76}" sibTransId="{C2DB6052-BC88-461C-AC1A-A093DF081C27}"/>
    <dgm:cxn modelId="{392A188D-AADF-42AF-9D26-0F60ECF44ABA}" srcId="{D174983D-E731-44C8-AF3D-8A39CE6BBC74}" destId="{09AB2878-1FBC-4586-A2C9-B9C8EE8655E3}" srcOrd="0" destOrd="0" parTransId="{1F49CF60-1D8B-46CF-A074-F45C3944D268}" sibTransId="{1324AA5F-C253-460B-9E6A-DCFE162C9F1F}"/>
    <dgm:cxn modelId="{E1D3FC91-87A0-4ACE-9A2F-8F17619FBBAC}" srcId="{D174983D-E731-44C8-AF3D-8A39CE6BBC74}" destId="{883DB846-3F28-445B-BB55-82A43557201C}" srcOrd="1" destOrd="0" parTransId="{99ACF2D7-ACE2-4AD7-9B3D-3A82F082560B}" sibTransId="{89829348-4BAD-4C35-A74B-6CB91C8F31E6}"/>
    <dgm:cxn modelId="{FD631CBE-511B-45CC-B4E8-B484434711F3}" srcId="{D174983D-E731-44C8-AF3D-8A39CE6BBC74}" destId="{5F8F31EA-2DC3-4EC3-94E0-2B5297DB7966}" srcOrd="4" destOrd="0" parTransId="{C1C8D7F8-9FA2-43C7-9A84-33901CE0702E}" sibTransId="{CC64B553-327D-4BB6-9CEE-AFBAFD1B59C2}"/>
    <dgm:cxn modelId="{E220D9C3-01AE-48A4-A73E-B3C6BCBDB874}" type="presOf" srcId="{5F8F31EA-2DC3-4EC3-94E0-2B5297DB7966}" destId="{C6EBDE5D-D1FD-4A78-B3F6-09FE6BF593C8}" srcOrd="0" destOrd="0" presId="urn:microsoft.com/office/officeart/2005/8/layout/default"/>
    <dgm:cxn modelId="{9C7016C5-C83D-4F7B-B93B-2489A6E41F69}" type="presOf" srcId="{C8B4752A-A95F-466F-B9C6-16F96A501C6D}" destId="{9178A129-8D6C-4BA7-9944-35D8F34A3E57}" srcOrd="0" destOrd="0" presId="urn:microsoft.com/office/officeart/2005/8/layout/default"/>
    <dgm:cxn modelId="{B3FBE6C7-E072-4E9F-A6E6-FF5DCA89CFA6}" type="presOf" srcId="{8708BC81-1320-47EB-B979-223F1515321A}" destId="{8122B857-B17A-4105-9963-81569AFD2902}" srcOrd="0" destOrd="0" presId="urn:microsoft.com/office/officeart/2005/8/layout/default"/>
    <dgm:cxn modelId="{7D9E77CF-F5AB-4F08-8035-0B8158875E30}" type="presOf" srcId="{D174983D-E731-44C8-AF3D-8A39CE6BBC74}" destId="{A081D2AF-9FF2-4836-9E55-8679CD8C6D9C}" srcOrd="0" destOrd="0" presId="urn:microsoft.com/office/officeart/2005/8/layout/default"/>
    <dgm:cxn modelId="{BAC35DDA-FBBA-40B1-9D88-8B7F8BAA7108}" srcId="{D174983D-E731-44C8-AF3D-8A39CE6BBC74}" destId="{A79B892C-F7C5-4C6F-A14E-DF109A37685B}" srcOrd="7" destOrd="0" parTransId="{1D1F0837-6608-41DE-8782-4C6B9B67D731}" sibTransId="{E0375A60-EA2B-4371-991D-D857429E414C}"/>
    <dgm:cxn modelId="{5FEC0DED-1FE4-4DF9-9D77-98FD6E8F4A35}" type="presOf" srcId="{94F27A3B-4E6E-4798-A42F-A3729E97E9BA}" destId="{563D5FF3-1AA3-4A26-A9C2-B1F19C6E74ED}" srcOrd="0" destOrd="0" presId="urn:microsoft.com/office/officeart/2005/8/layout/default"/>
    <dgm:cxn modelId="{0C678B30-A3AF-47FC-AABF-F2A5712EC61C}" type="presParOf" srcId="{A081D2AF-9FF2-4836-9E55-8679CD8C6D9C}" destId="{12B00199-2C36-47E7-B7CF-757F70E5AF29}" srcOrd="0" destOrd="0" presId="urn:microsoft.com/office/officeart/2005/8/layout/default"/>
    <dgm:cxn modelId="{988F09BD-11C9-47C4-963B-B9DEFE032160}" type="presParOf" srcId="{A081D2AF-9FF2-4836-9E55-8679CD8C6D9C}" destId="{AD7D0598-D580-49EB-BA2B-0BB716A3E044}" srcOrd="1" destOrd="0" presId="urn:microsoft.com/office/officeart/2005/8/layout/default"/>
    <dgm:cxn modelId="{6CEFEB4D-8036-4527-BED2-4B1BE7904503}" type="presParOf" srcId="{A081D2AF-9FF2-4836-9E55-8679CD8C6D9C}" destId="{616CA07F-C732-4EC6-AC1D-91CDA67766AC}" srcOrd="2" destOrd="0" presId="urn:microsoft.com/office/officeart/2005/8/layout/default"/>
    <dgm:cxn modelId="{0827FCBE-4311-4F1D-9988-D9CA537EBB40}" type="presParOf" srcId="{A081D2AF-9FF2-4836-9E55-8679CD8C6D9C}" destId="{DB899311-930E-4966-B3E9-3CAAFE047D37}" srcOrd="3" destOrd="0" presId="urn:microsoft.com/office/officeart/2005/8/layout/default"/>
    <dgm:cxn modelId="{943F3352-4753-4CB9-BE1D-F9CA0FDF34E7}" type="presParOf" srcId="{A081D2AF-9FF2-4836-9E55-8679CD8C6D9C}" destId="{9178A129-8D6C-4BA7-9944-35D8F34A3E57}" srcOrd="4" destOrd="0" presId="urn:microsoft.com/office/officeart/2005/8/layout/default"/>
    <dgm:cxn modelId="{91056AD8-8BF2-4044-B895-0255C7A8E612}" type="presParOf" srcId="{A081D2AF-9FF2-4836-9E55-8679CD8C6D9C}" destId="{09D22C7A-F4C1-426F-9824-A1E2EBDE4C8F}" srcOrd="5" destOrd="0" presId="urn:microsoft.com/office/officeart/2005/8/layout/default"/>
    <dgm:cxn modelId="{3C25FD02-6AA8-4549-93D1-2C8E577D6D9A}" type="presParOf" srcId="{A081D2AF-9FF2-4836-9E55-8679CD8C6D9C}" destId="{563D5FF3-1AA3-4A26-A9C2-B1F19C6E74ED}" srcOrd="6" destOrd="0" presId="urn:microsoft.com/office/officeart/2005/8/layout/default"/>
    <dgm:cxn modelId="{0E092667-ADCD-4BDE-B4BE-6ED5ADEEB1CB}" type="presParOf" srcId="{A081D2AF-9FF2-4836-9E55-8679CD8C6D9C}" destId="{900F0B66-AB01-4985-AD20-571993BBAEB4}" srcOrd="7" destOrd="0" presId="urn:microsoft.com/office/officeart/2005/8/layout/default"/>
    <dgm:cxn modelId="{572F3528-094C-4336-8E41-E908C2B6D87F}" type="presParOf" srcId="{A081D2AF-9FF2-4836-9E55-8679CD8C6D9C}" destId="{C6EBDE5D-D1FD-4A78-B3F6-09FE6BF593C8}" srcOrd="8" destOrd="0" presId="urn:microsoft.com/office/officeart/2005/8/layout/default"/>
    <dgm:cxn modelId="{B7412D5A-B68B-4FCE-85BD-81F5ED1AE5D5}" type="presParOf" srcId="{A081D2AF-9FF2-4836-9E55-8679CD8C6D9C}" destId="{CFBD90D5-E751-4F30-8BE2-4FEB907C148D}" srcOrd="9" destOrd="0" presId="urn:microsoft.com/office/officeart/2005/8/layout/default"/>
    <dgm:cxn modelId="{A99951BF-619C-4941-88D2-6A8248E207AF}" type="presParOf" srcId="{A081D2AF-9FF2-4836-9E55-8679CD8C6D9C}" destId="{8122B857-B17A-4105-9963-81569AFD2902}" srcOrd="10" destOrd="0" presId="urn:microsoft.com/office/officeart/2005/8/layout/default"/>
    <dgm:cxn modelId="{9B804287-C8F2-40BC-8BB2-4A9AAEB6035B}" type="presParOf" srcId="{A081D2AF-9FF2-4836-9E55-8679CD8C6D9C}" destId="{C0D7CF2D-FE6F-4325-B75E-8C9BDCCA2B82}" srcOrd="11" destOrd="0" presId="urn:microsoft.com/office/officeart/2005/8/layout/default"/>
    <dgm:cxn modelId="{EA9D8328-AEC5-4666-9A8A-4F5CE0C14490}" type="presParOf" srcId="{A081D2AF-9FF2-4836-9E55-8679CD8C6D9C}" destId="{915A2A59-4071-4488-99E2-77E3B3F15D3D}" srcOrd="12" destOrd="0" presId="urn:microsoft.com/office/officeart/2005/8/layout/default"/>
    <dgm:cxn modelId="{489ADB98-6D18-4A3F-BB35-455DFB0C6DAE}" type="presParOf" srcId="{A081D2AF-9FF2-4836-9E55-8679CD8C6D9C}" destId="{4F6D0BED-CCBB-4D7C-8144-4705B591B051}" srcOrd="13" destOrd="0" presId="urn:microsoft.com/office/officeart/2005/8/layout/default"/>
    <dgm:cxn modelId="{FD56E458-593C-4DD4-A6C4-3A3FFF68E011}" type="presParOf" srcId="{A081D2AF-9FF2-4836-9E55-8679CD8C6D9C}" destId="{E9AF6CCA-C877-4B6A-A279-680D54EA2515}"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B1C45E3-0257-4D95-BC8D-96517BCF0397}"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5EF6A799-A742-4611-97FD-281019B26E85}">
      <dgm:prSet/>
      <dgm:spPr/>
      <dgm:t>
        <a:bodyPr/>
        <a:lstStyle/>
        <a:p>
          <a:r>
            <a:rPr lang="en-US" b="1" baseline="0" dirty="0"/>
            <a:t>sqldatapool</a:t>
          </a:r>
          <a:r>
            <a:rPr lang="en-US" baseline="0" dirty="0"/>
            <a:t> connector</a:t>
          </a:r>
          <a:endParaRPr lang="en-US" dirty="0"/>
        </a:p>
      </dgm:t>
    </dgm:pt>
    <dgm:pt modelId="{90FD88F8-527B-4AE6-AE0A-036BDA661872}" type="parTrans" cxnId="{EF9B0D39-3659-4E2D-B97E-705CD09796DA}">
      <dgm:prSet/>
      <dgm:spPr/>
      <dgm:t>
        <a:bodyPr/>
        <a:lstStyle/>
        <a:p>
          <a:endParaRPr lang="en-US"/>
        </a:p>
      </dgm:t>
    </dgm:pt>
    <dgm:pt modelId="{BF634B13-9C27-454D-B8EE-30F324FB048C}" type="sibTrans" cxnId="{EF9B0D39-3659-4E2D-B97E-705CD09796DA}">
      <dgm:prSet/>
      <dgm:spPr/>
      <dgm:t>
        <a:bodyPr/>
        <a:lstStyle/>
        <a:p>
          <a:endParaRPr lang="en-US"/>
        </a:p>
      </dgm:t>
    </dgm:pt>
    <dgm:pt modelId="{09EC95E0-97CC-45CC-BE54-E7EC960555AF}">
      <dgm:prSet/>
      <dgm:spPr/>
      <dgm:t>
        <a:bodyPr/>
        <a:lstStyle/>
        <a:p>
          <a:r>
            <a:rPr lang="en-US" baseline="0" dirty="0"/>
            <a:t>INSERT, SELECT, TRUNCATE TABLE, EXECUTE AS</a:t>
          </a:r>
          <a:endParaRPr lang="en-US" dirty="0"/>
        </a:p>
      </dgm:t>
    </dgm:pt>
    <dgm:pt modelId="{43E1E712-5942-46F5-9FBD-A3C633DDD532}" type="parTrans" cxnId="{9795E6B2-8A65-43D3-A9C3-16F3EC5E31BE}">
      <dgm:prSet/>
      <dgm:spPr/>
      <dgm:t>
        <a:bodyPr/>
        <a:lstStyle/>
        <a:p>
          <a:endParaRPr lang="en-US"/>
        </a:p>
      </dgm:t>
    </dgm:pt>
    <dgm:pt modelId="{817A2C8D-FBEF-425C-9684-1358CFF0B9EB}" type="sibTrans" cxnId="{9795E6B2-8A65-43D3-A9C3-16F3EC5E31BE}">
      <dgm:prSet/>
      <dgm:spPr/>
      <dgm:t>
        <a:bodyPr/>
        <a:lstStyle/>
        <a:p>
          <a:endParaRPr lang="en-US"/>
        </a:p>
      </dgm:t>
    </dgm:pt>
    <dgm:pt modelId="{03DA0C88-7322-4CD0-A991-9D33E1F58931}">
      <dgm:prSet/>
      <dgm:spPr/>
      <dgm:t>
        <a:bodyPr/>
        <a:lstStyle/>
        <a:p>
          <a:r>
            <a:rPr lang="en-US" baseline="0" dirty="0"/>
            <a:t>SQL Server instances with </a:t>
          </a:r>
          <a:r>
            <a:rPr lang="en-US" i="1" baseline="0" dirty="0"/>
            <a:t>sharded</a:t>
          </a:r>
          <a:r>
            <a:rPr lang="en-US" baseline="0" dirty="0"/>
            <a:t> data using columnstore</a:t>
          </a:r>
          <a:endParaRPr lang="en-US" dirty="0"/>
        </a:p>
      </dgm:t>
    </dgm:pt>
    <dgm:pt modelId="{E4D760A1-BAC0-476F-9572-4E2302C610CC}" type="parTrans" cxnId="{B453C7E0-5ADC-4160-BAD5-CAD1971D3792}">
      <dgm:prSet/>
      <dgm:spPr/>
      <dgm:t>
        <a:bodyPr/>
        <a:lstStyle/>
        <a:p>
          <a:endParaRPr lang="en-US"/>
        </a:p>
      </dgm:t>
    </dgm:pt>
    <dgm:pt modelId="{C954B44A-1701-4070-8531-509AD34369A5}" type="sibTrans" cxnId="{B453C7E0-5ADC-4160-BAD5-CAD1971D3792}">
      <dgm:prSet/>
      <dgm:spPr/>
      <dgm:t>
        <a:bodyPr/>
        <a:lstStyle/>
        <a:p>
          <a:endParaRPr lang="en-US"/>
        </a:p>
      </dgm:t>
    </dgm:pt>
    <dgm:pt modelId="{68BCD3B4-83E1-4F85-AFF0-CEBEA9B6F3D6}">
      <dgm:prSet/>
      <dgm:spPr/>
      <dgm:t>
        <a:bodyPr/>
        <a:lstStyle/>
        <a:p>
          <a:r>
            <a:rPr lang="en-US" baseline="0" dirty="0"/>
            <a:t>Ingest with T-SQL from any data source</a:t>
          </a:r>
          <a:endParaRPr lang="en-US" dirty="0"/>
        </a:p>
      </dgm:t>
    </dgm:pt>
    <dgm:pt modelId="{0216EF47-95EB-449C-A67E-7EA498A0A997}" type="parTrans" cxnId="{DD64F232-FF9C-4A53-9B3A-92557B0C4927}">
      <dgm:prSet/>
      <dgm:spPr/>
      <dgm:t>
        <a:bodyPr/>
        <a:lstStyle/>
        <a:p>
          <a:endParaRPr lang="en-US"/>
        </a:p>
      </dgm:t>
    </dgm:pt>
    <dgm:pt modelId="{5C25B9C5-DAE2-4FB1-BE81-3ADED6C917B3}" type="sibTrans" cxnId="{DD64F232-FF9C-4A53-9B3A-92557B0C4927}">
      <dgm:prSet/>
      <dgm:spPr/>
      <dgm:t>
        <a:bodyPr/>
        <a:lstStyle/>
        <a:p>
          <a:endParaRPr lang="en-US"/>
        </a:p>
      </dgm:t>
    </dgm:pt>
    <dgm:pt modelId="{87AAE30F-D0ED-404A-8056-51CC73FF7804}">
      <dgm:prSet/>
      <dgm:spPr/>
      <dgm:t>
        <a:bodyPr/>
        <a:lstStyle/>
        <a:p>
          <a:r>
            <a:rPr lang="en-US" baseline="0" dirty="0"/>
            <a:t>Ingest with Spark from HDFS</a:t>
          </a:r>
          <a:endParaRPr lang="en-US" dirty="0"/>
        </a:p>
      </dgm:t>
    </dgm:pt>
    <dgm:pt modelId="{E477E6E2-FFE4-4328-B4F9-D9132BC99A94}" type="parTrans" cxnId="{1272EA18-6B76-4D8A-8512-3B0D672F2CD3}">
      <dgm:prSet/>
      <dgm:spPr/>
      <dgm:t>
        <a:bodyPr/>
        <a:lstStyle/>
        <a:p>
          <a:endParaRPr lang="en-US"/>
        </a:p>
      </dgm:t>
    </dgm:pt>
    <dgm:pt modelId="{E42CCDFB-4901-4A2F-90C7-5ACF608CE24F}" type="sibTrans" cxnId="{1272EA18-6B76-4D8A-8512-3B0D672F2CD3}">
      <dgm:prSet/>
      <dgm:spPr/>
      <dgm:t>
        <a:bodyPr/>
        <a:lstStyle/>
        <a:p>
          <a:endParaRPr lang="en-US"/>
        </a:p>
      </dgm:t>
    </dgm:pt>
    <dgm:pt modelId="{931DF793-BA15-473D-B369-4FD9111DC185}">
      <dgm:prSet/>
      <dgm:spPr/>
      <dgm:t>
        <a:bodyPr/>
        <a:lstStyle/>
        <a:p>
          <a:r>
            <a:rPr lang="en-US" baseline="0" dirty="0"/>
            <a:t>Use for cached or offline results</a:t>
          </a:r>
          <a:endParaRPr lang="en-US" dirty="0"/>
        </a:p>
      </dgm:t>
    </dgm:pt>
    <dgm:pt modelId="{06A88D68-9141-434D-8D53-06055CBDA218}" type="parTrans" cxnId="{2084E157-C994-43CE-956B-0C4102EA0A65}">
      <dgm:prSet/>
      <dgm:spPr/>
      <dgm:t>
        <a:bodyPr/>
        <a:lstStyle/>
        <a:p>
          <a:endParaRPr lang="en-US"/>
        </a:p>
      </dgm:t>
    </dgm:pt>
    <dgm:pt modelId="{65118C16-EC90-4C95-B568-19671F158448}" type="sibTrans" cxnId="{2084E157-C994-43CE-956B-0C4102EA0A65}">
      <dgm:prSet/>
      <dgm:spPr/>
      <dgm:t>
        <a:bodyPr/>
        <a:lstStyle/>
        <a:p>
          <a:endParaRPr lang="en-US"/>
        </a:p>
      </dgm:t>
    </dgm:pt>
    <dgm:pt modelId="{D9456E96-C690-46AA-A08D-6D9682DAEB4A}" type="pres">
      <dgm:prSet presAssocID="{7B1C45E3-0257-4D95-BC8D-96517BCF0397}" presName="linear" presStyleCnt="0">
        <dgm:presLayoutVars>
          <dgm:animLvl val="lvl"/>
          <dgm:resizeHandles val="exact"/>
        </dgm:presLayoutVars>
      </dgm:prSet>
      <dgm:spPr/>
    </dgm:pt>
    <dgm:pt modelId="{46686A99-56E6-475C-8382-8025FC0534AF}" type="pres">
      <dgm:prSet presAssocID="{5EF6A799-A742-4611-97FD-281019B26E85}" presName="parentText" presStyleLbl="node1" presStyleIdx="0" presStyleCnt="6">
        <dgm:presLayoutVars>
          <dgm:chMax val="0"/>
          <dgm:bulletEnabled val="1"/>
        </dgm:presLayoutVars>
      </dgm:prSet>
      <dgm:spPr/>
    </dgm:pt>
    <dgm:pt modelId="{BF838081-BB39-4127-8C0C-6FAB0A687A3D}" type="pres">
      <dgm:prSet presAssocID="{BF634B13-9C27-454D-B8EE-30F324FB048C}" presName="spacer" presStyleCnt="0"/>
      <dgm:spPr/>
    </dgm:pt>
    <dgm:pt modelId="{73991EAA-FA87-4775-8286-1B4F881BA651}" type="pres">
      <dgm:prSet presAssocID="{09EC95E0-97CC-45CC-BE54-E7EC960555AF}" presName="parentText" presStyleLbl="node1" presStyleIdx="1" presStyleCnt="6">
        <dgm:presLayoutVars>
          <dgm:chMax val="0"/>
          <dgm:bulletEnabled val="1"/>
        </dgm:presLayoutVars>
      </dgm:prSet>
      <dgm:spPr/>
    </dgm:pt>
    <dgm:pt modelId="{F536861A-CAA7-400A-919E-E52F101B96EF}" type="pres">
      <dgm:prSet presAssocID="{817A2C8D-FBEF-425C-9684-1358CFF0B9EB}" presName="spacer" presStyleCnt="0"/>
      <dgm:spPr/>
    </dgm:pt>
    <dgm:pt modelId="{65331737-5118-4F57-9F25-6482CB29DEC0}" type="pres">
      <dgm:prSet presAssocID="{03DA0C88-7322-4CD0-A991-9D33E1F58931}" presName="parentText" presStyleLbl="node1" presStyleIdx="2" presStyleCnt="6">
        <dgm:presLayoutVars>
          <dgm:chMax val="0"/>
          <dgm:bulletEnabled val="1"/>
        </dgm:presLayoutVars>
      </dgm:prSet>
      <dgm:spPr/>
    </dgm:pt>
    <dgm:pt modelId="{4F68A6CF-BDD1-47E4-94E5-C0F9DF3E9F47}" type="pres">
      <dgm:prSet presAssocID="{C954B44A-1701-4070-8531-509AD34369A5}" presName="spacer" presStyleCnt="0"/>
      <dgm:spPr/>
    </dgm:pt>
    <dgm:pt modelId="{C3341135-F451-48DD-B80C-0A94442F4C20}" type="pres">
      <dgm:prSet presAssocID="{68BCD3B4-83E1-4F85-AFF0-CEBEA9B6F3D6}" presName="parentText" presStyleLbl="node1" presStyleIdx="3" presStyleCnt="6">
        <dgm:presLayoutVars>
          <dgm:chMax val="0"/>
          <dgm:bulletEnabled val="1"/>
        </dgm:presLayoutVars>
      </dgm:prSet>
      <dgm:spPr/>
    </dgm:pt>
    <dgm:pt modelId="{625F2A7A-966F-4771-A9C9-AA54E0FA47D4}" type="pres">
      <dgm:prSet presAssocID="{5C25B9C5-DAE2-4FB1-BE81-3ADED6C917B3}" presName="spacer" presStyleCnt="0"/>
      <dgm:spPr/>
    </dgm:pt>
    <dgm:pt modelId="{2E5FB7DC-84E7-4F95-9BEF-8030A837898A}" type="pres">
      <dgm:prSet presAssocID="{87AAE30F-D0ED-404A-8056-51CC73FF7804}" presName="parentText" presStyleLbl="node1" presStyleIdx="4" presStyleCnt="6">
        <dgm:presLayoutVars>
          <dgm:chMax val="0"/>
          <dgm:bulletEnabled val="1"/>
        </dgm:presLayoutVars>
      </dgm:prSet>
      <dgm:spPr/>
    </dgm:pt>
    <dgm:pt modelId="{EB0132C9-867E-41F7-9309-77A183484B76}" type="pres">
      <dgm:prSet presAssocID="{E42CCDFB-4901-4A2F-90C7-5ACF608CE24F}" presName="spacer" presStyleCnt="0"/>
      <dgm:spPr/>
    </dgm:pt>
    <dgm:pt modelId="{FE372AAB-9E84-4D6D-8076-E0BF15F9C401}" type="pres">
      <dgm:prSet presAssocID="{931DF793-BA15-473D-B369-4FD9111DC185}" presName="parentText" presStyleLbl="node1" presStyleIdx="5" presStyleCnt="6">
        <dgm:presLayoutVars>
          <dgm:chMax val="0"/>
          <dgm:bulletEnabled val="1"/>
        </dgm:presLayoutVars>
      </dgm:prSet>
      <dgm:spPr/>
    </dgm:pt>
  </dgm:ptLst>
  <dgm:cxnLst>
    <dgm:cxn modelId="{1272EA18-6B76-4D8A-8512-3B0D672F2CD3}" srcId="{7B1C45E3-0257-4D95-BC8D-96517BCF0397}" destId="{87AAE30F-D0ED-404A-8056-51CC73FF7804}" srcOrd="4" destOrd="0" parTransId="{E477E6E2-FFE4-4328-B4F9-D9132BC99A94}" sibTransId="{E42CCDFB-4901-4A2F-90C7-5ACF608CE24F}"/>
    <dgm:cxn modelId="{0696132F-290B-439D-B451-EF5E252359C9}" type="presOf" srcId="{87AAE30F-D0ED-404A-8056-51CC73FF7804}" destId="{2E5FB7DC-84E7-4F95-9BEF-8030A837898A}" srcOrd="0" destOrd="0" presId="urn:microsoft.com/office/officeart/2005/8/layout/vList2"/>
    <dgm:cxn modelId="{DD64F232-FF9C-4A53-9B3A-92557B0C4927}" srcId="{7B1C45E3-0257-4D95-BC8D-96517BCF0397}" destId="{68BCD3B4-83E1-4F85-AFF0-CEBEA9B6F3D6}" srcOrd="3" destOrd="0" parTransId="{0216EF47-95EB-449C-A67E-7EA498A0A997}" sibTransId="{5C25B9C5-DAE2-4FB1-BE81-3ADED6C917B3}"/>
    <dgm:cxn modelId="{EF9B0D39-3659-4E2D-B97E-705CD09796DA}" srcId="{7B1C45E3-0257-4D95-BC8D-96517BCF0397}" destId="{5EF6A799-A742-4611-97FD-281019B26E85}" srcOrd="0" destOrd="0" parTransId="{90FD88F8-527B-4AE6-AE0A-036BDA661872}" sibTransId="{BF634B13-9C27-454D-B8EE-30F324FB048C}"/>
    <dgm:cxn modelId="{9F1FC170-E3DD-41E5-AAAC-9AB8509A4C34}" type="presOf" srcId="{68BCD3B4-83E1-4F85-AFF0-CEBEA9B6F3D6}" destId="{C3341135-F451-48DD-B80C-0A94442F4C20}" srcOrd="0" destOrd="0" presId="urn:microsoft.com/office/officeart/2005/8/layout/vList2"/>
    <dgm:cxn modelId="{2084E157-C994-43CE-956B-0C4102EA0A65}" srcId="{7B1C45E3-0257-4D95-BC8D-96517BCF0397}" destId="{931DF793-BA15-473D-B369-4FD9111DC185}" srcOrd="5" destOrd="0" parTransId="{06A88D68-9141-434D-8D53-06055CBDA218}" sibTransId="{65118C16-EC90-4C95-B568-19671F158448}"/>
    <dgm:cxn modelId="{0CA93E87-B133-44F3-8CB6-87F77F677D38}" type="presOf" srcId="{931DF793-BA15-473D-B369-4FD9111DC185}" destId="{FE372AAB-9E84-4D6D-8076-E0BF15F9C401}" srcOrd="0" destOrd="0" presId="urn:microsoft.com/office/officeart/2005/8/layout/vList2"/>
    <dgm:cxn modelId="{688D00A3-29EE-4F5A-813B-F53AD96A84A0}" type="presOf" srcId="{03DA0C88-7322-4CD0-A991-9D33E1F58931}" destId="{65331737-5118-4F57-9F25-6482CB29DEC0}" srcOrd="0" destOrd="0" presId="urn:microsoft.com/office/officeart/2005/8/layout/vList2"/>
    <dgm:cxn modelId="{9795E6B2-8A65-43D3-A9C3-16F3EC5E31BE}" srcId="{7B1C45E3-0257-4D95-BC8D-96517BCF0397}" destId="{09EC95E0-97CC-45CC-BE54-E7EC960555AF}" srcOrd="1" destOrd="0" parTransId="{43E1E712-5942-46F5-9FBD-A3C633DDD532}" sibTransId="{817A2C8D-FBEF-425C-9684-1358CFF0B9EB}"/>
    <dgm:cxn modelId="{ED4AADC5-573F-4728-8125-EF153E3B413B}" type="presOf" srcId="{09EC95E0-97CC-45CC-BE54-E7EC960555AF}" destId="{73991EAA-FA87-4775-8286-1B4F881BA651}" srcOrd="0" destOrd="0" presId="urn:microsoft.com/office/officeart/2005/8/layout/vList2"/>
    <dgm:cxn modelId="{B453C7E0-5ADC-4160-BAD5-CAD1971D3792}" srcId="{7B1C45E3-0257-4D95-BC8D-96517BCF0397}" destId="{03DA0C88-7322-4CD0-A991-9D33E1F58931}" srcOrd="2" destOrd="0" parTransId="{E4D760A1-BAC0-476F-9572-4E2302C610CC}" sibTransId="{C954B44A-1701-4070-8531-509AD34369A5}"/>
    <dgm:cxn modelId="{F0B975F2-912A-4114-9922-796769DBBB69}" type="presOf" srcId="{5EF6A799-A742-4611-97FD-281019B26E85}" destId="{46686A99-56E6-475C-8382-8025FC0534AF}" srcOrd="0" destOrd="0" presId="urn:microsoft.com/office/officeart/2005/8/layout/vList2"/>
    <dgm:cxn modelId="{494BE1FE-AA05-4312-A56E-F993CDD06A65}" type="presOf" srcId="{7B1C45E3-0257-4D95-BC8D-96517BCF0397}" destId="{D9456E96-C690-46AA-A08D-6D9682DAEB4A}" srcOrd="0" destOrd="0" presId="urn:microsoft.com/office/officeart/2005/8/layout/vList2"/>
    <dgm:cxn modelId="{C6D439ED-A99C-4167-B738-E5E1AD4B6D49}" type="presParOf" srcId="{D9456E96-C690-46AA-A08D-6D9682DAEB4A}" destId="{46686A99-56E6-475C-8382-8025FC0534AF}" srcOrd="0" destOrd="0" presId="urn:microsoft.com/office/officeart/2005/8/layout/vList2"/>
    <dgm:cxn modelId="{F6920FF6-6E1E-4A16-AAD7-8DB2AC6FBC1C}" type="presParOf" srcId="{D9456E96-C690-46AA-A08D-6D9682DAEB4A}" destId="{BF838081-BB39-4127-8C0C-6FAB0A687A3D}" srcOrd="1" destOrd="0" presId="urn:microsoft.com/office/officeart/2005/8/layout/vList2"/>
    <dgm:cxn modelId="{FECB8890-D5DD-41E3-BEB6-41C1E722FF48}" type="presParOf" srcId="{D9456E96-C690-46AA-A08D-6D9682DAEB4A}" destId="{73991EAA-FA87-4775-8286-1B4F881BA651}" srcOrd="2" destOrd="0" presId="urn:microsoft.com/office/officeart/2005/8/layout/vList2"/>
    <dgm:cxn modelId="{C009E62E-5A49-4AD4-B05A-6F88C5AFB6F6}" type="presParOf" srcId="{D9456E96-C690-46AA-A08D-6D9682DAEB4A}" destId="{F536861A-CAA7-400A-919E-E52F101B96EF}" srcOrd="3" destOrd="0" presId="urn:microsoft.com/office/officeart/2005/8/layout/vList2"/>
    <dgm:cxn modelId="{CF63ACF9-4CB0-4ACE-8733-CCBB121F7377}" type="presParOf" srcId="{D9456E96-C690-46AA-A08D-6D9682DAEB4A}" destId="{65331737-5118-4F57-9F25-6482CB29DEC0}" srcOrd="4" destOrd="0" presId="urn:microsoft.com/office/officeart/2005/8/layout/vList2"/>
    <dgm:cxn modelId="{B473800E-26E8-4C33-A879-AB0C0293A557}" type="presParOf" srcId="{D9456E96-C690-46AA-A08D-6D9682DAEB4A}" destId="{4F68A6CF-BDD1-47E4-94E5-C0F9DF3E9F47}" srcOrd="5" destOrd="0" presId="urn:microsoft.com/office/officeart/2005/8/layout/vList2"/>
    <dgm:cxn modelId="{8196BC35-D567-4E1A-BDDD-8EE33CF40F61}" type="presParOf" srcId="{D9456E96-C690-46AA-A08D-6D9682DAEB4A}" destId="{C3341135-F451-48DD-B80C-0A94442F4C20}" srcOrd="6" destOrd="0" presId="urn:microsoft.com/office/officeart/2005/8/layout/vList2"/>
    <dgm:cxn modelId="{CE84851B-B7C5-4A5C-A7B4-7C76C6781A3A}" type="presParOf" srcId="{D9456E96-C690-46AA-A08D-6D9682DAEB4A}" destId="{625F2A7A-966F-4771-A9C9-AA54E0FA47D4}" srcOrd="7" destOrd="0" presId="urn:microsoft.com/office/officeart/2005/8/layout/vList2"/>
    <dgm:cxn modelId="{B7ADD15F-2851-4467-AE09-FB1F957894EE}" type="presParOf" srcId="{D9456E96-C690-46AA-A08D-6D9682DAEB4A}" destId="{2E5FB7DC-84E7-4F95-9BEF-8030A837898A}" srcOrd="8" destOrd="0" presId="urn:microsoft.com/office/officeart/2005/8/layout/vList2"/>
    <dgm:cxn modelId="{5D5CB33C-BF20-447B-B548-86BBE8BA7490}" type="presParOf" srcId="{D9456E96-C690-46AA-A08D-6D9682DAEB4A}" destId="{EB0132C9-867E-41F7-9309-77A183484B76}" srcOrd="9" destOrd="0" presId="urn:microsoft.com/office/officeart/2005/8/layout/vList2"/>
    <dgm:cxn modelId="{EE0430FC-6065-4C72-8EA4-47946BC97089}" type="presParOf" srcId="{D9456E96-C690-46AA-A08D-6D9682DAEB4A}" destId="{FE372AAB-9E84-4D6D-8076-E0BF15F9C40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F81B428-C35F-4FDE-A006-8A973A44757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3B6E747-B781-461B-BD4C-3BF7AB5C8C70}">
      <dgm:prSet/>
      <dgm:spPr/>
      <dgm:t>
        <a:bodyPr/>
        <a:lstStyle/>
        <a:p>
          <a:r>
            <a:rPr lang="en-US" baseline="0" dirty="0"/>
            <a:t>Run Spark jobs through notebooks or livy endpoint</a:t>
          </a:r>
          <a:endParaRPr lang="en-US" dirty="0"/>
        </a:p>
      </dgm:t>
    </dgm:pt>
    <dgm:pt modelId="{2ACA0471-FB8B-4EC4-AFE7-BE5CD30F0056}" type="parTrans" cxnId="{BBBC1679-646C-45A2-8BE8-341C2D3E4024}">
      <dgm:prSet/>
      <dgm:spPr/>
      <dgm:t>
        <a:bodyPr/>
        <a:lstStyle/>
        <a:p>
          <a:endParaRPr lang="en-US"/>
        </a:p>
      </dgm:t>
    </dgm:pt>
    <dgm:pt modelId="{562F4037-EA1A-4C02-84EC-77A8C0418880}" type="sibTrans" cxnId="{BBBC1679-646C-45A2-8BE8-341C2D3E4024}">
      <dgm:prSet/>
      <dgm:spPr/>
      <dgm:t>
        <a:bodyPr/>
        <a:lstStyle/>
        <a:p>
          <a:endParaRPr lang="en-US"/>
        </a:p>
      </dgm:t>
    </dgm:pt>
    <dgm:pt modelId="{C6442639-B746-4A41-9525-D222DE1939F7}">
      <dgm:prSet/>
      <dgm:spPr/>
      <dgm:t>
        <a:bodyPr/>
        <a:lstStyle/>
        <a:p>
          <a:r>
            <a:rPr lang="en-US" baseline="0" dirty="0"/>
            <a:t>Ingest data with Spark into HDFS or external tables</a:t>
          </a:r>
          <a:endParaRPr lang="en-US" dirty="0"/>
        </a:p>
      </dgm:t>
    </dgm:pt>
    <dgm:pt modelId="{697D6EF3-646C-4475-B926-FF22E4EB6398}" type="parTrans" cxnId="{53C6098F-1C0A-4A05-9634-94F05CDF0DD9}">
      <dgm:prSet/>
      <dgm:spPr/>
      <dgm:t>
        <a:bodyPr/>
        <a:lstStyle/>
        <a:p>
          <a:endParaRPr lang="en-US"/>
        </a:p>
      </dgm:t>
    </dgm:pt>
    <dgm:pt modelId="{EF3DC5EE-E2C2-41F1-AD2F-0B7E3F8D8D99}" type="sibTrans" cxnId="{53C6098F-1C0A-4A05-9634-94F05CDF0DD9}">
      <dgm:prSet/>
      <dgm:spPr/>
      <dgm:t>
        <a:bodyPr/>
        <a:lstStyle/>
        <a:p>
          <a:endParaRPr lang="en-US"/>
        </a:p>
      </dgm:t>
    </dgm:pt>
    <dgm:pt modelId="{58521492-6754-4493-A162-614459988894}">
      <dgm:prSet/>
      <dgm:spPr/>
      <dgm:t>
        <a:bodyPr/>
        <a:lstStyle/>
        <a:p>
          <a:r>
            <a:rPr lang="en-US" baseline="0" dirty="0"/>
            <a:t>Build machine learning  models with SparkML or SQL Server Machine Learning</a:t>
          </a:r>
          <a:endParaRPr lang="en-US" dirty="0"/>
        </a:p>
      </dgm:t>
    </dgm:pt>
    <dgm:pt modelId="{A4962EE7-D355-4080-A18A-72250EE8EE8F}" type="parTrans" cxnId="{B2A3E569-F80A-4B47-ABE8-5BBE28DDAF1B}">
      <dgm:prSet/>
      <dgm:spPr/>
      <dgm:t>
        <a:bodyPr/>
        <a:lstStyle/>
        <a:p>
          <a:endParaRPr lang="en-US"/>
        </a:p>
      </dgm:t>
    </dgm:pt>
    <dgm:pt modelId="{A67BE1CA-6493-4C6F-B746-85F6DD6DEC6E}" type="sibTrans" cxnId="{B2A3E569-F80A-4B47-ABE8-5BBE28DDAF1B}">
      <dgm:prSet/>
      <dgm:spPr/>
      <dgm:t>
        <a:bodyPr/>
        <a:lstStyle/>
        <a:p>
          <a:endParaRPr lang="en-US"/>
        </a:p>
      </dgm:t>
    </dgm:pt>
    <dgm:pt modelId="{10679DDB-9557-419E-A3C7-6BADBEA00974}">
      <dgm:prSet/>
      <dgm:spPr/>
      <dgm:t>
        <a:bodyPr/>
        <a:lstStyle/>
        <a:p>
          <a:r>
            <a:rPr lang="en-US" baseline="0" dirty="0"/>
            <a:t>Connect to SQL Server using the MSSQL Spark Connector</a:t>
          </a:r>
          <a:endParaRPr lang="en-US" dirty="0"/>
        </a:p>
      </dgm:t>
    </dgm:pt>
    <dgm:pt modelId="{225F4154-B92B-4644-B570-9A1654DCD629}" type="parTrans" cxnId="{9B6526A5-AA7D-476D-BE1D-FE499D2751D4}">
      <dgm:prSet/>
      <dgm:spPr/>
      <dgm:t>
        <a:bodyPr/>
        <a:lstStyle/>
        <a:p>
          <a:endParaRPr lang="en-US"/>
        </a:p>
      </dgm:t>
    </dgm:pt>
    <dgm:pt modelId="{B3D5ABC8-CFBD-447A-AE8A-31C788EC00CC}" type="sibTrans" cxnId="{9B6526A5-AA7D-476D-BE1D-FE499D2751D4}">
      <dgm:prSet/>
      <dgm:spPr/>
      <dgm:t>
        <a:bodyPr/>
        <a:lstStyle/>
        <a:p>
          <a:endParaRPr lang="en-US"/>
        </a:p>
      </dgm:t>
    </dgm:pt>
    <dgm:pt modelId="{3EE81F7F-7B9A-4AD5-951E-E799C2944CD2}">
      <dgm:prSet/>
      <dgm:spPr/>
      <dgm:t>
        <a:bodyPr/>
        <a:lstStyle/>
        <a:p>
          <a:r>
            <a:rPr lang="en-US" baseline="0" dirty="0"/>
            <a:t>Deploy a Spark pool to enable more compute</a:t>
          </a:r>
          <a:endParaRPr lang="en-US" dirty="0"/>
        </a:p>
      </dgm:t>
    </dgm:pt>
    <dgm:pt modelId="{7C2DC3B9-AF70-4922-B29B-C7D8983230AC}" type="parTrans" cxnId="{E735EF95-1401-4ACD-93B6-3E32A196D802}">
      <dgm:prSet/>
      <dgm:spPr/>
      <dgm:t>
        <a:bodyPr/>
        <a:lstStyle/>
        <a:p>
          <a:endParaRPr lang="en-US"/>
        </a:p>
      </dgm:t>
    </dgm:pt>
    <dgm:pt modelId="{E4E20A3C-4515-45C3-A74F-B26C9AF97D3D}" type="sibTrans" cxnId="{E735EF95-1401-4ACD-93B6-3E32A196D802}">
      <dgm:prSet/>
      <dgm:spPr/>
      <dgm:t>
        <a:bodyPr/>
        <a:lstStyle/>
        <a:p>
          <a:endParaRPr lang="en-US"/>
        </a:p>
      </dgm:t>
    </dgm:pt>
    <dgm:pt modelId="{D91F801A-46A7-408E-8186-6CF777F87D34}">
      <dgm:prSet/>
      <dgm:spPr/>
      <dgm:t>
        <a:bodyPr/>
        <a:lstStyle/>
        <a:p>
          <a:r>
            <a:rPr lang="en-US" dirty="0"/>
            <a:t>Deploy a Machine Learning model with Application Deploy</a:t>
          </a:r>
        </a:p>
      </dgm:t>
    </dgm:pt>
    <dgm:pt modelId="{38B0786F-9A58-4730-BDAC-1C8FA5482825}" type="parTrans" cxnId="{AED9CFE4-A3C0-4FA4-AE7C-A7AFE0D3021E}">
      <dgm:prSet/>
      <dgm:spPr/>
      <dgm:t>
        <a:bodyPr/>
        <a:lstStyle/>
        <a:p>
          <a:endParaRPr lang="en-US"/>
        </a:p>
      </dgm:t>
    </dgm:pt>
    <dgm:pt modelId="{CBBBC095-3D01-4DCC-9216-0FB7892F4A7C}" type="sibTrans" cxnId="{AED9CFE4-A3C0-4FA4-AE7C-A7AFE0D3021E}">
      <dgm:prSet/>
      <dgm:spPr/>
      <dgm:t>
        <a:bodyPr/>
        <a:lstStyle/>
        <a:p>
          <a:endParaRPr lang="en-US"/>
        </a:p>
      </dgm:t>
    </dgm:pt>
    <dgm:pt modelId="{B2EE1D4E-C0BA-4523-9C73-C2C41CCAAABD}" type="pres">
      <dgm:prSet presAssocID="{1F81B428-C35F-4FDE-A006-8A973A447579}" presName="vert0" presStyleCnt="0">
        <dgm:presLayoutVars>
          <dgm:dir/>
          <dgm:animOne val="branch"/>
          <dgm:animLvl val="lvl"/>
        </dgm:presLayoutVars>
      </dgm:prSet>
      <dgm:spPr/>
    </dgm:pt>
    <dgm:pt modelId="{FC3EDD9E-653A-47C2-85AA-45C29705D09A}" type="pres">
      <dgm:prSet presAssocID="{73B6E747-B781-461B-BD4C-3BF7AB5C8C70}" presName="thickLine" presStyleLbl="alignNode1" presStyleIdx="0" presStyleCnt="6"/>
      <dgm:spPr/>
    </dgm:pt>
    <dgm:pt modelId="{D3DF8CBF-9144-4E07-B9C3-E154697B3C1A}" type="pres">
      <dgm:prSet presAssocID="{73B6E747-B781-461B-BD4C-3BF7AB5C8C70}" presName="horz1" presStyleCnt="0"/>
      <dgm:spPr/>
    </dgm:pt>
    <dgm:pt modelId="{22F3E27A-9FE4-434E-A5D6-F782C150FA73}" type="pres">
      <dgm:prSet presAssocID="{73B6E747-B781-461B-BD4C-3BF7AB5C8C70}" presName="tx1" presStyleLbl="revTx" presStyleIdx="0" presStyleCnt="6"/>
      <dgm:spPr/>
    </dgm:pt>
    <dgm:pt modelId="{20CDB447-2C9F-4506-BDAF-E3E5BBC95992}" type="pres">
      <dgm:prSet presAssocID="{73B6E747-B781-461B-BD4C-3BF7AB5C8C70}" presName="vert1" presStyleCnt="0"/>
      <dgm:spPr/>
    </dgm:pt>
    <dgm:pt modelId="{A9E4D6D6-8148-4179-9559-4E6D6F31102E}" type="pres">
      <dgm:prSet presAssocID="{C6442639-B746-4A41-9525-D222DE1939F7}" presName="thickLine" presStyleLbl="alignNode1" presStyleIdx="1" presStyleCnt="6"/>
      <dgm:spPr/>
    </dgm:pt>
    <dgm:pt modelId="{13BE6CD8-2B5E-41BE-B0DA-1E5A2F268B2A}" type="pres">
      <dgm:prSet presAssocID="{C6442639-B746-4A41-9525-D222DE1939F7}" presName="horz1" presStyleCnt="0"/>
      <dgm:spPr/>
    </dgm:pt>
    <dgm:pt modelId="{775781C5-F271-49C6-8271-C1CB9D6E7E80}" type="pres">
      <dgm:prSet presAssocID="{C6442639-B746-4A41-9525-D222DE1939F7}" presName="tx1" presStyleLbl="revTx" presStyleIdx="1" presStyleCnt="6"/>
      <dgm:spPr/>
    </dgm:pt>
    <dgm:pt modelId="{B2ADD3C9-0478-4868-9B36-25F5230CBD4D}" type="pres">
      <dgm:prSet presAssocID="{C6442639-B746-4A41-9525-D222DE1939F7}" presName="vert1" presStyleCnt="0"/>
      <dgm:spPr/>
    </dgm:pt>
    <dgm:pt modelId="{2C274BFC-6F4F-49E8-A111-B7107766F918}" type="pres">
      <dgm:prSet presAssocID="{58521492-6754-4493-A162-614459988894}" presName="thickLine" presStyleLbl="alignNode1" presStyleIdx="2" presStyleCnt="6"/>
      <dgm:spPr/>
    </dgm:pt>
    <dgm:pt modelId="{BB1184AC-16FD-45A6-818B-A0D8F434F368}" type="pres">
      <dgm:prSet presAssocID="{58521492-6754-4493-A162-614459988894}" presName="horz1" presStyleCnt="0"/>
      <dgm:spPr/>
    </dgm:pt>
    <dgm:pt modelId="{F63D8FCB-B52D-45A0-ADED-8BBB3F3567C9}" type="pres">
      <dgm:prSet presAssocID="{58521492-6754-4493-A162-614459988894}" presName="tx1" presStyleLbl="revTx" presStyleIdx="2" presStyleCnt="6"/>
      <dgm:spPr/>
    </dgm:pt>
    <dgm:pt modelId="{E225056C-8C3D-41C0-9363-C5AD8AF9DABB}" type="pres">
      <dgm:prSet presAssocID="{58521492-6754-4493-A162-614459988894}" presName="vert1" presStyleCnt="0"/>
      <dgm:spPr/>
    </dgm:pt>
    <dgm:pt modelId="{E93C1CDD-025F-4ED5-9068-1D3D6B57E9E3}" type="pres">
      <dgm:prSet presAssocID="{10679DDB-9557-419E-A3C7-6BADBEA00974}" presName="thickLine" presStyleLbl="alignNode1" presStyleIdx="3" presStyleCnt="6"/>
      <dgm:spPr/>
    </dgm:pt>
    <dgm:pt modelId="{BB33260C-AFE9-4699-B77E-CA6FECF4A798}" type="pres">
      <dgm:prSet presAssocID="{10679DDB-9557-419E-A3C7-6BADBEA00974}" presName="horz1" presStyleCnt="0"/>
      <dgm:spPr/>
    </dgm:pt>
    <dgm:pt modelId="{79D15DB5-5CA3-4668-A8DB-154F0BBC2507}" type="pres">
      <dgm:prSet presAssocID="{10679DDB-9557-419E-A3C7-6BADBEA00974}" presName="tx1" presStyleLbl="revTx" presStyleIdx="3" presStyleCnt="6"/>
      <dgm:spPr/>
    </dgm:pt>
    <dgm:pt modelId="{A8BE404C-2CAF-40B8-BF89-47C88829B1C2}" type="pres">
      <dgm:prSet presAssocID="{10679DDB-9557-419E-A3C7-6BADBEA00974}" presName="vert1" presStyleCnt="0"/>
      <dgm:spPr/>
    </dgm:pt>
    <dgm:pt modelId="{2B7B9AF1-C931-4FD9-A9BD-C481847B369E}" type="pres">
      <dgm:prSet presAssocID="{3EE81F7F-7B9A-4AD5-951E-E799C2944CD2}" presName="thickLine" presStyleLbl="alignNode1" presStyleIdx="4" presStyleCnt="6"/>
      <dgm:spPr/>
    </dgm:pt>
    <dgm:pt modelId="{9F5E56CC-61CE-4032-8B1F-2BFFF5B3BA55}" type="pres">
      <dgm:prSet presAssocID="{3EE81F7F-7B9A-4AD5-951E-E799C2944CD2}" presName="horz1" presStyleCnt="0"/>
      <dgm:spPr/>
    </dgm:pt>
    <dgm:pt modelId="{FC6BAF6C-C310-47EF-9331-8D178DFCB669}" type="pres">
      <dgm:prSet presAssocID="{3EE81F7F-7B9A-4AD5-951E-E799C2944CD2}" presName="tx1" presStyleLbl="revTx" presStyleIdx="4" presStyleCnt="6"/>
      <dgm:spPr/>
    </dgm:pt>
    <dgm:pt modelId="{8F47BCE0-8689-47C9-B3D6-50F7ADBF6D20}" type="pres">
      <dgm:prSet presAssocID="{3EE81F7F-7B9A-4AD5-951E-E799C2944CD2}" presName="vert1" presStyleCnt="0"/>
      <dgm:spPr/>
    </dgm:pt>
    <dgm:pt modelId="{C0DA27CE-CCAF-4FC2-8593-77801278C5C3}" type="pres">
      <dgm:prSet presAssocID="{D91F801A-46A7-408E-8186-6CF777F87D34}" presName="thickLine" presStyleLbl="alignNode1" presStyleIdx="5" presStyleCnt="6"/>
      <dgm:spPr/>
    </dgm:pt>
    <dgm:pt modelId="{4637F9BA-C536-474B-834F-FC82874B90D2}" type="pres">
      <dgm:prSet presAssocID="{D91F801A-46A7-408E-8186-6CF777F87D34}" presName="horz1" presStyleCnt="0"/>
      <dgm:spPr/>
    </dgm:pt>
    <dgm:pt modelId="{DA46EE14-4DF4-4BAE-8E35-DDBD2BB00C06}" type="pres">
      <dgm:prSet presAssocID="{D91F801A-46A7-408E-8186-6CF777F87D34}" presName="tx1" presStyleLbl="revTx" presStyleIdx="5" presStyleCnt="6"/>
      <dgm:spPr/>
    </dgm:pt>
    <dgm:pt modelId="{2A882F81-9B25-4595-B14F-44BE7672A394}" type="pres">
      <dgm:prSet presAssocID="{D91F801A-46A7-408E-8186-6CF777F87D34}" presName="vert1" presStyleCnt="0"/>
      <dgm:spPr/>
    </dgm:pt>
  </dgm:ptLst>
  <dgm:cxnLst>
    <dgm:cxn modelId="{E3ADED42-DFDE-4E5A-B84C-DB86ADFD1CE2}" type="presOf" srcId="{3EE81F7F-7B9A-4AD5-951E-E799C2944CD2}" destId="{FC6BAF6C-C310-47EF-9331-8D178DFCB669}" srcOrd="0" destOrd="0" presId="urn:microsoft.com/office/officeart/2008/layout/LinedList"/>
    <dgm:cxn modelId="{BB27BE68-AF0E-4786-920B-0EFE7C362912}" type="presOf" srcId="{1F81B428-C35F-4FDE-A006-8A973A447579}" destId="{B2EE1D4E-C0BA-4523-9C73-C2C41CCAAABD}" srcOrd="0" destOrd="0" presId="urn:microsoft.com/office/officeart/2008/layout/LinedList"/>
    <dgm:cxn modelId="{B2A3E569-F80A-4B47-ABE8-5BBE28DDAF1B}" srcId="{1F81B428-C35F-4FDE-A006-8A973A447579}" destId="{58521492-6754-4493-A162-614459988894}" srcOrd="2" destOrd="0" parTransId="{A4962EE7-D355-4080-A18A-72250EE8EE8F}" sibTransId="{A67BE1CA-6493-4C6F-B746-85F6DD6DEC6E}"/>
    <dgm:cxn modelId="{BBBC1679-646C-45A2-8BE8-341C2D3E4024}" srcId="{1F81B428-C35F-4FDE-A006-8A973A447579}" destId="{73B6E747-B781-461B-BD4C-3BF7AB5C8C70}" srcOrd="0" destOrd="0" parTransId="{2ACA0471-FB8B-4EC4-AFE7-BE5CD30F0056}" sibTransId="{562F4037-EA1A-4C02-84EC-77A8C0418880}"/>
    <dgm:cxn modelId="{FEA6CE7D-6B47-43F7-B03E-835BD938542A}" type="presOf" srcId="{D91F801A-46A7-408E-8186-6CF777F87D34}" destId="{DA46EE14-4DF4-4BAE-8E35-DDBD2BB00C06}" srcOrd="0" destOrd="0" presId="urn:microsoft.com/office/officeart/2008/layout/LinedList"/>
    <dgm:cxn modelId="{53C6098F-1C0A-4A05-9634-94F05CDF0DD9}" srcId="{1F81B428-C35F-4FDE-A006-8A973A447579}" destId="{C6442639-B746-4A41-9525-D222DE1939F7}" srcOrd="1" destOrd="0" parTransId="{697D6EF3-646C-4475-B926-FF22E4EB6398}" sibTransId="{EF3DC5EE-E2C2-41F1-AD2F-0B7E3F8D8D99}"/>
    <dgm:cxn modelId="{E735EF95-1401-4ACD-93B6-3E32A196D802}" srcId="{1F81B428-C35F-4FDE-A006-8A973A447579}" destId="{3EE81F7F-7B9A-4AD5-951E-E799C2944CD2}" srcOrd="4" destOrd="0" parTransId="{7C2DC3B9-AF70-4922-B29B-C7D8983230AC}" sibTransId="{E4E20A3C-4515-45C3-A74F-B26C9AF97D3D}"/>
    <dgm:cxn modelId="{9B6526A5-AA7D-476D-BE1D-FE499D2751D4}" srcId="{1F81B428-C35F-4FDE-A006-8A973A447579}" destId="{10679DDB-9557-419E-A3C7-6BADBEA00974}" srcOrd="3" destOrd="0" parTransId="{225F4154-B92B-4644-B570-9A1654DCD629}" sibTransId="{B3D5ABC8-CFBD-447A-AE8A-31C788EC00CC}"/>
    <dgm:cxn modelId="{EC7D80AC-7E68-483E-9E8C-20A52C7CBA5C}" type="presOf" srcId="{73B6E747-B781-461B-BD4C-3BF7AB5C8C70}" destId="{22F3E27A-9FE4-434E-A5D6-F782C150FA73}" srcOrd="0" destOrd="0" presId="urn:microsoft.com/office/officeart/2008/layout/LinedList"/>
    <dgm:cxn modelId="{F8A653B5-82A8-4202-90A9-AD7851C4B95E}" type="presOf" srcId="{C6442639-B746-4A41-9525-D222DE1939F7}" destId="{775781C5-F271-49C6-8271-C1CB9D6E7E80}" srcOrd="0" destOrd="0" presId="urn:microsoft.com/office/officeart/2008/layout/LinedList"/>
    <dgm:cxn modelId="{D0DFFAD5-8129-4267-ABCB-E68F5EA0628D}" type="presOf" srcId="{58521492-6754-4493-A162-614459988894}" destId="{F63D8FCB-B52D-45A0-ADED-8BBB3F3567C9}" srcOrd="0" destOrd="0" presId="urn:microsoft.com/office/officeart/2008/layout/LinedList"/>
    <dgm:cxn modelId="{AED9CFE4-A3C0-4FA4-AE7C-A7AFE0D3021E}" srcId="{1F81B428-C35F-4FDE-A006-8A973A447579}" destId="{D91F801A-46A7-408E-8186-6CF777F87D34}" srcOrd="5" destOrd="0" parTransId="{38B0786F-9A58-4730-BDAC-1C8FA5482825}" sibTransId="{CBBBC095-3D01-4DCC-9216-0FB7892F4A7C}"/>
    <dgm:cxn modelId="{55263DF1-37B2-4269-AF5C-9A6B1C4CBFC5}" type="presOf" srcId="{10679DDB-9557-419E-A3C7-6BADBEA00974}" destId="{79D15DB5-5CA3-4668-A8DB-154F0BBC2507}" srcOrd="0" destOrd="0" presId="urn:microsoft.com/office/officeart/2008/layout/LinedList"/>
    <dgm:cxn modelId="{709CF33B-71AE-4C63-80E5-FCADBFC8EC97}" type="presParOf" srcId="{B2EE1D4E-C0BA-4523-9C73-C2C41CCAAABD}" destId="{FC3EDD9E-653A-47C2-85AA-45C29705D09A}" srcOrd="0" destOrd="0" presId="urn:microsoft.com/office/officeart/2008/layout/LinedList"/>
    <dgm:cxn modelId="{B5822071-175F-4635-826E-82FCC087ACC3}" type="presParOf" srcId="{B2EE1D4E-C0BA-4523-9C73-C2C41CCAAABD}" destId="{D3DF8CBF-9144-4E07-B9C3-E154697B3C1A}" srcOrd="1" destOrd="0" presId="urn:microsoft.com/office/officeart/2008/layout/LinedList"/>
    <dgm:cxn modelId="{8F938307-5B10-452C-8D6B-D4108327EB9F}" type="presParOf" srcId="{D3DF8CBF-9144-4E07-B9C3-E154697B3C1A}" destId="{22F3E27A-9FE4-434E-A5D6-F782C150FA73}" srcOrd="0" destOrd="0" presId="urn:microsoft.com/office/officeart/2008/layout/LinedList"/>
    <dgm:cxn modelId="{6EF15C68-3EC6-4031-A6FC-CC1D75DCC54B}" type="presParOf" srcId="{D3DF8CBF-9144-4E07-B9C3-E154697B3C1A}" destId="{20CDB447-2C9F-4506-BDAF-E3E5BBC95992}" srcOrd="1" destOrd="0" presId="urn:microsoft.com/office/officeart/2008/layout/LinedList"/>
    <dgm:cxn modelId="{92CA2F5F-AFD8-41B8-B3EA-CADDA8A7FA02}" type="presParOf" srcId="{B2EE1D4E-C0BA-4523-9C73-C2C41CCAAABD}" destId="{A9E4D6D6-8148-4179-9559-4E6D6F31102E}" srcOrd="2" destOrd="0" presId="urn:microsoft.com/office/officeart/2008/layout/LinedList"/>
    <dgm:cxn modelId="{CA9657F3-9709-4186-A1A4-F831711A13E1}" type="presParOf" srcId="{B2EE1D4E-C0BA-4523-9C73-C2C41CCAAABD}" destId="{13BE6CD8-2B5E-41BE-B0DA-1E5A2F268B2A}" srcOrd="3" destOrd="0" presId="urn:microsoft.com/office/officeart/2008/layout/LinedList"/>
    <dgm:cxn modelId="{9BBC78B4-5C24-4282-9FF8-B69453779B03}" type="presParOf" srcId="{13BE6CD8-2B5E-41BE-B0DA-1E5A2F268B2A}" destId="{775781C5-F271-49C6-8271-C1CB9D6E7E80}" srcOrd="0" destOrd="0" presId="urn:microsoft.com/office/officeart/2008/layout/LinedList"/>
    <dgm:cxn modelId="{6A482470-C518-4BBB-B388-5A06F7C97653}" type="presParOf" srcId="{13BE6CD8-2B5E-41BE-B0DA-1E5A2F268B2A}" destId="{B2ADD3C9-0478-4868-9B36-25F5230CBD4D}" srcOrd="1" destOrd="0" presId="urn:microsoft.com/office/officeart/2008/layout/LinedList"/>
    <dgm:cxn modelId="{34156D44-E868-4BA0-9853-35451AD79D74}" type="presParOf" srcId="{B2EE1D4E-C0BA-4523-9C73-C2C41CCAAABD}" destId="{2C274BFC-6F4F-49E8-A111-B7107766F918}" srcOrd="4" destOrd="0" presId="urn:microsoft.com/office/officeart/2008/layout/LinedList"/>
    <dgm:cxn modelId="{D342867F-CC25-42E9-8B72-1767258CD53F}" type="presParOf" srcId="{B2EE1D4E-C0BA-4523-9C73-C2C41CCAAABD}" destId="{BB1184AC-16FD-45A6-818B-A0D8F434F368}" srcOrd="5" destOrd="0" presId="urn:microsoft.com/office/officeart/2008/layout/LinedList"/>
    <dgm:cxn modelId="{70AA8114-75D1-4B49-9250-A85D15B80D71}" type="presParOf" srcId="{BB1184AC-16FD-45A6-818B-A0D8F434F368}" destId="{F63D8FCB-B52D-45A0-ADED-8BBB3F3567C9}" srcOrd="0" destOrd="0" presId="urn:microsoft.com/office/officeart/2008/layout/LinedList"/>
    <dgm:cxn modelId="{49438C37-66C3-4B0D-83D0-974112440A1D}" type="presParOf" srcId="{BB1184AC-16FD-45A6-818B-A0D8F434F368}" destId="{E225056C-8C3D-41C0-9363-C5AD8AF9DABB}" srcOrd="1" destOrd="0" presId="urn:microsoft.com/office/officeart/2008/layout/LinedList"/>
    <dgm:cxn modelId="{EB383F4F-4694-4E48-88DD-B6110DA2D547}" type="presParOf" srcId="{B2EE1D4E-C0BA-4523-9C73-C2C41CCAAABD}" destId="{E93C1CDD-025F-4ED5-9068-1D3D6B57E9E3}" srcOrd="6" destOrd="0" presId="urn:microsoft.com/office/officeart/2008/layout/LinedList"/>
    <dgm:cxn modelId="{598C7930-2F67-4527-8681-C7D5221E22B4}" type="presParOf" srcId="{B2EE1D4E-C0BA-4523-9C73-C2C41CCAAABD}" destId="{BB33260C-AFE9-4699-B77E-CA6FECF4A798}" srcOrd="7" destOrd="0" presId="urn:microsoft.com/office/officeart/2008/layout/LinedList"/>
    <dgm:cxn modelId="{B54D3771-EC6C-44C2-80BB-7D6D871A3B2E}" type="presParOf" srcId="{BB33260C-AFE9-4699-B77E-CA6FECF4A798}" destId="{79D15DB5-5CA3-4668-A8DB-154F0BBC2507}" srcOrd="0" destOrd="0" presId="urn:microsoft.com/office/officeart/2008/layout/LinedList"/>
    <dgm:cxn modelId="{F9A906A0-C913-43C0-99E8-6939E960B65E}" type="presParOf" srcId="{BB33260C-AFE9-4699-B77E-CA6FECF4A798}" destId="{A8BE404C-2CAF-40B8-BF89-47C88829B1C2}" srcOrd="1" destOrd="0" presId="urn:microsoft.com/office/officeart/2008/layout/LinedList"/>
    <dgm:cxn modelId="{7156A3FF-C6BA-4199-B9DB-4E4A956952A4}" type="presParOf" srcId="{B2EE1D4E-C0BA-4523-9C73-C2C41CCAAABD}" destId="{2B7B9AF1-C931-4FD9-A9BD-C481847B369E}" srcOrd="8" destOrd="0" presId="urn:microsoft.com/office/officeart/2008/layout/LinedList"/>
    <dgm:cxn modelId="{79C0B7A2-1D1B-4DCC-BBCC-08F05BC6CB2F}" type="presParOf" srcId="{B2EE1D4E-C0BA-4523-9C73-C2C41CCAAABD}" destId="{9F5E56CC-61CE-4032-8B1F-2BFFF5B3BA55}" srcOrd="9" destOrd="0" presId="urn:microsoft.com/office/officeart/2008/layout/LinedList"/>
    <dgm:cxn modelId="{9DBFC7C7-8640-4784-862F-81CF20FE4105}" type="presParOf" srcId="{9F5E56CC-61CE-4032-8B1F-2BFFF5B3BA55}" destId="{FC6BAF6C-C310-47EF-9331-8D178DFCB669}" srcOrd="0" destOrd="0" presId="urn:microsoft.com/office/officeart/2008/layout/LinedList"/>
    <dgm:cxn modelId="{B94FF68C-5A30-410F-825C-87F82034E6CF}" type="presParOf" srcId="{9F5E56CC-61CE-4032-8B1F-2BFFF5B3BA55}" destId="{8F47BCE0-8689-47C9-B3D6-50F7ADBF6D20}" srcOrd="1" destOrd="0" presId="urn:microsoft.com/office/officeart/2008/layout/LinedList"/>
    <dgm:cxn modelId="{21D79582-EE28-43C7-B67E-EE3B12323222}" type="presParOf" srcId="{B2EE1D4E-C0BA-4523-9C73-C2C41CCAAABD}" destId="{C0DA27CE-CCAF-4FC2-8593-77801278C5C3}" srcOrd="10" destOrd="0" presId="urn:microsoft.com/office/officeart/2008/layout/LinedList"/>
    <dgm:cxn modelId="{5FD233E3-6109-4DC0-A952-BDCE9BC65017}" type="presParOf" srcId="{B2EE1D4E-C0BA-4523-9C73-C2C41CCAAABD}" destId="{4637F9BA-C536-474B-834F-FC82874B90D2}" srcOrd="11" destOrd="0" presId="urn:microsoft.com/office/officeart/2008/layout/LinedList"/>
    <dgm:cxn modelId="{623D1D22-FE5F-49DF-8463-4B9D5A3D1AEB}" type="presParOf" srcId="{4637F9BA-C536-474B-834F-FC82874B90D2}" destId="{DA46EE14-4DF4-4BAE-8E35-DDBD2BB00C06}" srcOrd="0" destOrd="0" presId="urn:microsoft.com/office/officeart/2008/layout/LinedList"/>
    <dgm:cxn modelId="{21B745BA-E5D2-4349-B71E-20E12B9F71D2}" type="presParOf" srcId="{4637F9BA-C536-474B-834F-FC82874B90D2}" destId="{2A882F81-9B25-4595-B14F-44BE7672A3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SQL Server 2016+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8871EA-1DA3-4375-A9FB-3525B6728E5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en-US"/>
        </a:p>
      </dgm:t>
    </dgm:pt>
    <dgm:pt modelId="{8F299ABD-207F-4DD6-B344-B3B7ABEF184D}">
      <dgm:prSet/>
      <dgm:spPr/>
      <dgm:t>
        <a:bodyPr/>
        <a:lstStyle/>
        <a:p>
          <a:r>
            <a:rPr lang="en-US" baseline="0" dirty="0"/>
            <a:t>Linux Image on Linux host</a:t>
          </a:r>
          <a:endParaRPr lang="en-US" dirty="0"/>
        </a:p>
      </dgm:t>
    </dgm:pt>
    <dgm:pt modelId="{653C56B6-ABA4-49BA-9115-B276A6DD469A}" type="parTrans" cxnId="{7F74EF8A-AC58-421A-8553-7009F7EDC49A}">
      <dgm:prSet/>
      <dgm:spPr/>
      <dgm:t>
        <a:bodyPr/>
        <a:lstStyle/>
        <a:p>
          <a:endParaRPr lang="en-US"/>
        </a:p>
      </dgm:t>
    </dgm:pt>
    <dgm:pt modelId="{A47A1166-31BF-4C94-87FB-BBF22BB275F6}" type="sibTrans" cxnId="{7F74EF8A-AC58-421A-8553-7009F7EDC49A}">
      <dgm:prSet/>
      <dgm:spPr/>
      <dgm:t>
        <a:bodyPr/>
        <a:lstStyle/>
        <a:p>
          <a:endParaRPr lang="en-US"/>
        </a:p>
      </dgm:t>
    </dgm:pt>
    <dgm:pt modelId="{D17A40E8-AED8-460F-A4E6-F39DC87BE97A}">
      <dgm:prSet/>
      <dgm:spPr/>
      <dgm:t>
        <a:bodyPr/>
        <a:lstStyle/>
        <a:p>
          <a:r>
            <a:rPr lang="en-US" baseline="0" dirty="0"/>
            <a:t>Linux Native Process</a:t>
          </a:r>
          <a:endParaRPr lang="en-US" dirty="0"/>
        </a:p>
      </dgm:t>
    </dgm:pt>
    <dgm:pt modelId="{A4A7659B-335D-40B6-BAB0-C565BB902919}" type="parTrans" cxnId="{FCFE564B-9922-499A-83AF-DE345EDE01D4}">
      <dgm:prSet/>
      <dgm:spPr/>
      <dgm:t>
        <a:bodyPr/>
        <a:lstStyle/>
        <a:p>
          <a:endParaRPr lang="en-US"/>
        </a:p>
      </dgm:t>
    </dgm:pt>
    <dgm:pt modelId="{03BD8258-1F4B-427F-A425-6A65D34710E2}" type="sibTrans" cxnId="{FCFE564B-9922-499A-83AF-DE345EDE01D4}">
      <dgm:prSet/>
      <dgm:spPr/>
      <dgm:t>
        <a:bodyPr/>
        <a:lstStyle/>
        <a:p>
          <a:endParaRPr lang="en-US"/>
        </a:p>
      </dgm:t>
    </dgm:pt>
    <dgm:pt modelId="{F9944591-B0D7-4B44-93D3-89D87ED2EB3B}">
      <dgm:prSet/>
      <dgm:spPr/>
      <dgm:t>
        <a:bodyPr/>
        <a:lstStyle/>
        <a:p>
          <a:r>
            <a:rPr lang="en-US" baseline="0" dirty="0"/>
            <a:t>Linux Image on Windows host</a:t>
          </a:r>
          <a:endParaRPr lang="en-US" dirty="0"/>
        </a:p>
      </dgm:t>
    </dgm:pt>
    <dgm:pt modelId="{CAE35D33-FA14-4B99-9284-325AEF888AA0}" type="parTrans" cxnId="{A7CBF793-8C36-4B91-A53B-A44011F80266}">
      <dgm:prSet/>
      <dgm:spPr/>
      <dgm:t>
        <a:bodyPr/>
        <a:lstStyle/>
        <a:p>
          <a:endParaRPr lang="en-US"/>
        </a:p>
      </dgm:t>
    </dgm:pt>
    <dgm:pt modelId="{AE45E21A-A27A-4308-99A0-1848367DB4C2}" type="sibTrans" cxnId="{A7CBF793-8C36-4B91-A53B-A44011F80266}">
      <dgm:prSet/>
      <dgm:spPr/>
      <dgm:t>
        <a:bodyPr/>
        <a:lstStyle/>
        <a:p>
          <a:endParaRPr lang="en-US"/>
        </a:p>
      </dgm:t>
    </dgm:pt>
    <dgm:pt modelId="{763AADE2-1C0A-416F-AD00-E7743DCCBEB0}">
      <dgm:prSet/>
      <dgm:spPr/>
      <dgm:t>
        <a:bodyPr/>
        <a:lstStyle/>
        <a:p>
          <a:r>
            <a:rPr lang="en-US" baseline="0" dirty="0"/>
            <a:t>Run in a Linux Virtual Machine</a:t>
          </a:r>
          <a:endParaRPr lang="en-US" dirty="0"/>
        </a:p>
      </dgm:t>
    </dgm:pt>
    <dgm:pt modelId="{BBACC68D-1C1A-4977-8C4D-717C28EA21DF}" type="parTrans" cxnId="{11930AC1-05E4-4D93-9BF3-CDEAA2CFADD7}">
      <dgm:prSet/>
      <dgm:spPr/>
      <dgm:t>
        <a:bodyPr/>
        <a:lstStyle/>
        <a:p>
          <a:endParaRPr lang="en-US"/>
        </a:p>
      </dgm:t>
    </dgm:pt>
    <dgm:pt modelId="{225A5A1D-87CB-4C68-B389-E1BD5C5AF72F}" type="sibTrans" cxnId="{11930AC1-05E4-4D93-9BF3-CDEAA2CFADD7}">
      <dgm:prSet/>
      <dgm:spPr/>
      <dgm:t>
        <a:bodyPr/>
        <a:lstStyle/>
        <a:p>
          <a:endParaRPr lang="en-US"/>
        </a:p>
      </dgm:t>
    </dgm:pt>
    <dgm:pt modelId="{A958EF43-9AF7-4DCC-B260-2EC477F590B0}">
      <dgm:prSet/>
      <dgm:spPr/>
      <dgm:t>
        <a:bodyPr/>
        <a:lstStyle/>
        <a:p>
          <a:r>
            <a:rPr lang="en-US" baseline="0" dirty="0"/>
            <a:t>LCOW – Virtualized process</a:t>
          </a:r>
          <a:endParaRPr lang="en-US" dirty="0"/>
        </a:p>
      </dgm:t>
    </dgm:pt>
    <dgm:pt modelId="{06FD4A1A-683D-4C25-B770-01D7F8B9E0A8}" type="parTrans" cxnId="{17C91F90-57FA-498A-AB8F-1B4D613B001C}">
      <dgm:prSet/>
      <dgm:spPr/>
      <dgm:t>
        <a:bodyPr/>
        <a:lstStyle/>
        <a:p>
          <a:endParaRPr lang="en-US"/>
        </a:p>
      </dgm:t>
    </dgm:pt>
    <dgm:pt modelId="{D391B6EC-659A-41FC-9034-7A05AF20574B}" type="sibTrans" cxnId="{17C91F90-57FA-498A-AB8F-1B4D613B001C}">
      <dgm:prSet/>
      <dgm:spPr/>
      <dgm:t>
        <a:bodyPr/>
        <a:lstStyle/>
        <a:p>
          <a:endParaRPr lang="en-US"/>
        </a:p>
      </dgm:t>
    </dgm:pt>
    <dgm:pt modelId="{BC1D6108-C9A9-484C-8044-3ED4A6FE46B5}">
      <dgm:prSet/>
      <dgm:spPr/>
      <dgm:t>
        <a:bodyPr/>
        <a:lstStyle/>
        <a:p>
          <a:r>
            <a:rPr lang="en-US" baseline="0" dirty="0"/>
            <a:t>WSL2 – Virtualized process</a:t>
          </a:r>
          <a:endParaRPr lang="en-US" dirty="0"/>
        </a:p>
      </dgm:t>
    </dgm:pt>
    <dgm:pt modelId="{C086D576-3946-4630-9D4B-4FDDD08ACA8B}" type="parTrans" cxnId="{6383F628-3FD5-4316-A79D-F460E26747CC}">
      <dgm:prSet/>
      <dgm:spPr/>
      <dgm:t>
        <a:bodyPr/>
        <a:lstStyle/>
        <a:p>
          <a:endParaRPr lang="en-US"/>
        </a:p>
      </dgm:t>
    </dgm:pt>
    <dgm:pt modelId="{26DF878E-1DE8-4352-857A-53A56EDC7977}" type="sibTrans" cxnId="{6383F628-3FD5-4316-A79D-F460E26747CC}">
      <dgm:prSet/>
      <dgm:spPr/>
      <dgm:t>
        <a:bodyPr/>
        <a:lstStyle/>
        <a:p>
          <a:endParaRPr lang="en-US"/>
        </a:p>
      </dgm:t>
    </dgm:pt>
    <dgm:pt modelId="{70149EBD-DBA0-4538-8711-A5317EF603B3}">
      <dgm:prSet/>
      <dgm:spPr/>
      <dgm:t>
        <a:bodyPr/>
        <a:lstStyle/>
        <a:p>
          <a:r>
            <a:rPr lang="en-US" baseline="0" dirty="0"/>
            <a:t>Windows image on a Windows host</a:t>
          </a:r>
          <a:endParaRPr lang="en-US" dirty="0"/>
        </a:p>
      </dgm:t>
    </dgm:pt>
    <dgm:pt modelId="{49C2AB9D-91DD-40ED-8BA2-A660CA1069CC}" type="parTrans" cxnId="{5AE38FC1-BC35-4E1F-AF52-96333D1D593E}">
      <dgm:prSet/>
      <dgm:spPr/>
      <dgm:t>
        <a:bodyPr/>
        <a:lstStyle/>
        <a:p>
          <a:endParaRPr lang="en-US"/>
        </a:p>
      </dgm:t>
    </dgm:pt>
    <dgm:pt modelId="{59F94943-2EE6-4516-B3FF-828D95638FB3}" type="sibTrans" cxnId="{5AE38FC1-BC35-4E1F-AF52-96333D1D593E}">
      <dgm:prSet/>
      <dgm:spPr/>
      <dgm:t>
        <a:bodyPr/>
        <a:lstStyle/>
        <a:p>
          <a:endParaRPr lang="en-US"/>
        </a:p>
      </dgm:t>
    </dgm:pt>
    <dgm:pt modelId="{2ADAE945-4210-47E8-905C-682B65339540}">
      <dgm:prSet/>
      <dgm:spPr/>
      <dgm:t>
        <a:bodyPr/>
        <a:lstStyle/>
        <a:p>
          <a:r>
            <a:rPr lang="en-US" baseline="0" dirty="0"/>
            <a:t>Process Isolation - Native Windows Process</a:t>
          </a:r>
          <a:endParaRPr lang="en-US" dirty="0"/>
        </a:p>
      </dgm:t>
    </dgm:pt>
    <dgm:pt modelId="{F5263FB9-9682-4C27-8E5E-678B0ACE2934}" type="parTrans" cxnId="{FF4CF559-0947-401C-B387-6CBA99096966}">
      <dgm:prSet/>
      <dgm:spPr/>
      <dgm:t>
        <a:bodyPr/>
        <a:lstStyle/>
        <a:p>
          <a:endParaRPr lang="en-US"/>
        </a:p>
      </dgm:t>
    </dgm:pt>
    <dgm:pt modelId="{EEE7D8C2-05BC-4B63-99FC-FD4203189BD1}" type="sibTrans" cxnId="{FF4CF559-0947-401C-B387-6CBA99096966}">
      <dgm:prSet/>
      <dgm:spPr/>
      <dgm:t>
        <a:bodyPr/>
        <a:lstStyle/>
        <a:p>
          <a:endParaRPr lang="en-US"/>
        </a:p>
      </dgm:t>
    </dgm:pt>
    <dgm:pt modelId="{D6BD6030-59CD-492F-B7CE-B9561C74215B}">
      <dgm:prSet/>
      <dgm:spPr/>
      <dgm:t>
        <a:bodyPr/>
        <a:lstStyle/>
        <a:p>
          <a:r>
            <a:rPr lang="en-US" baseline="0" dirty="0"/>
            <a:t>Hyper-V Isolation – Virtualized Process</a:t>
          </a:r>
          <a:endParaRPr lang="en-US" dirty="0"/>
        </a:p>
      </dgm:t>
    </dgm:pt>
    <dgm:pt modelId="{293782E3-E7BE-47D2-803D-2699D1195CFD}" type="parTrans" cxnId="{F0781C98-FD84-4423-9660-3AF6BF6A80C1}">
      <dgm:prSet/>
      <dgm:spPr/>
      <dgm:t>
        <a:bodyPr/>
        <a:lstStyle/>
        <a:p>
          <a:endParaRPr lang="en-US"/>
        </a:p>
      </dgm:t>
    </dgm:pt>
    <dgm:pt modelId="{AE3891E0-9102-408F-BB51-2DB24EED0B26}" type="sibTrans" cxnId="{F0781C98-FD84-4423-9660-3AF6BF6A80C1}">
      <dgm:prSet/>
      <dgm:spPr/>
      <dgm:t>
        <a:bodyPr/>
        <a:lstStyle/>
        <a:p>
          <a:endParaRPr lang="en-US"/>
        </a:p>
      </dgm:t>
    </dgm:pt>
    <dgm:pt modelId="{A8FC0CD4-CDBC-4FE3-ADA8-A53DE25BFDE9}">
      <dgm:prSet/>
      <dgm:spPr/>
      <dgm:t>
        <a:bodyPr/>
        <a:lstStyle/>
        <a:p>
          <a:r>
            <a:rPr lang="en-US" baseline="0" dirty="0"/>
            <a:t>Windows image on Linux host</a:t>
          </a:r>
          <a:endParaRPr lang="en-US" dirty="0"/>
        </a:p>
      </dgm:t>
    </dgm:pt>
    <dgm:pt modelId="{95AC13AD-2718-4DA6-A1B4-893A90919E42}" type="parTrans" cxnId="{97ABE047-778D-4613-A5F6-5FF14E5B05D1}">
      <dgm:prSet/>
      <dgm:spPr/>
      <dgm:t>
        <a:bodyPr/>
        <a:lstStyle/>
        <a:p>
          <a:endParaRPr lang="en-US"/>
        </a:p>
      </dgm:t>
    </dgm:pt>
    <dgm:pt modelId="{E4D9F3F2-ADD7-4F0D-B12D-7F9EC2E4F98D}" type="sibTrans" cxnId="{97ABE047-778D-4613-A5F6-5FF14E5B05D1}">
      <dgm:prSet/>
      <dgm:spPr/>
      <dgm:t>
        <a:bodyPr/>
        <a:lstStyle/>
        <a:p>
          <a:endParaRPr lang="en-US"/>
        </a:p>
      </dgm:t>
    </dgm:pt>
    <dgm:pt modelId="{4CBE3924-3ACD-43D3-8F93-EAB3DE642365}" type="pres">
      <dgm:prSet presAssocID="{E18871EA-1DA3-4375-A9FB-3525B6728E5F}" presName="theList" presStyleCnt="0">
        <dgm:presLayoutVars>
          <dgm:dir/>
          <dgm:animLvl val="lvl"/>
          <dgm:resizeHandles val="exact"/>
        </dgm:presLayoutVars>
      </dgm:prSet>
      <dgm:spPr/>
    </dgm:pt>
    <dgm:pt modelId="{4948889A-6E5E-4C3F-B8BC-5B68E16A3D67}" type="pres">
      <dgm:prSet presAssocID="{8F299ABD-207F-4DD6-B344-B3B7ABEF184D}" presName="compNode" presStyleCnt="0"/>
      <dgm:spPr/>
    </dgm:pt>
    <dgm:pt modelId="{E30CDFEC-A11D-4827-B4B3-39F145F1F798}" type="pres">
      <dgm:prSet presAssocID="{8F299ABD-207F-4DD6-B344-B3B7ABEF184D}" presName="aNode" presStyleLbl="bgShp" presStyleIdx="0" presStyleCnt="4"/>
      <dgm:spPr/>
    </dgm:pt>
    <dgm:pt modelId="{B4287D98-E2D0-48B5-9C69-AFCE5037E637}" type="pres">
      <dgm:prSet presAssocID="{8F299ABD-207F-4DD6-B344-B3B7ABEF184D}" presName="textNode" presStyleLbl="bgShp" presStyleIdx="0" presStyleCnt="4"/>
      <dgm:spPr/>
    </dgm:pt>
    <dgm:pt modelId="{F07B2459-50D9-4D48-8303-33834C931A51}" type="pres">
      <dgm:prSet presAssocID="{8F299ABD-207F-4DD6-B344-B3B7ABEF184D}" presName="compChildNode" presStyleCnt="0"/>
      <dgm:spPr/>
    </dgm:pt>
    <dgm:pt modelId="{7653FFA2-B4A3-4F4A-8660-71B3AF529290}" type="pres">
      <dgm:prSet presAssocID="{8F299ABD-207F-4DD6-B344-B3B7ABEF184D}" presName="theInnerList" presStyleCnt="0"/>
      <dgm:spPr/>
    </dgm:pt>
    <dgm:pt modelId="{C2555984-9DF2-47A3-B969-44A1FA0F3FC9}" type="pres">
      <dgm:prSet presAssocID="{D17A40E8-AED8-460F-A4E6-F39DC87BE97A}" presName="childNode" presStyleLbl="node1" presStyleIdx="0" presStyleCnt="6">
        <dgm:presLayoutVars>
          <dgm:bulletEnabled val="1"/>
        </dgm:presLayoutVars>
      </dgm:prSet>
      <dgm:spPr/>
    </dgm:pt>
    <dgm:pt modelId="{1C8F1E1C-0512-4D28-86F2-D6B041FE3892}" type="pres">
      <dgm:prSet presAssocID="{8F299ABD-207F-4DD6-B344-B3B7ABEF184D}" presName="aSpace" presStyleCnt="0"/>
      <dgm:spPr/>
    </dgm:pt>
    <dgm:pt modelId="{E3E9753A-F491-4EB5-868E-5DC4FA2DB250}" type="pres">
      <dgm:prSet presAssocID="{F9944591-B0D7-4B44-93D3-89D87ED2EB3B}" presName="compNode" presStyleCnt="0"/>
      <dgm:spPr/>
    </dgm:pt>
    <dgm:pt modelId="{549417F6-668D-48B5-9E50-C578552F672A}" type="pres">
      <dgm:prSet presAssocID="{F9944591-B0D7-4B44-93D3-89D87ED2EB3B}" presName="aNode" presStyleLbl="bgShp" presStyleIdx="1" presStyleCnt="4"/>
      <dgm:spPr/>
    </dgm:pt>
    <dgm:pt modelId="{FF86C5B5-C2BF-47EA-83EC-43CCFF9B9308}" type="pres">
      <dgm:prSet presAssocID="{F9944591-B0D7-4B44-93D3-89D87ED2EB3B}" presName="textNode" presStyleLbl="bgShp" presStyleIdx="1" presStyleCnt="4"/>
      <dgm:spPr/>
    </dgm:pt>
    <dgm:pt modelId="{E268307F-E5D7-4720-805D-F34A917F36BA}" type="pres">
      <dgm:prSet presAssocID="{F9944591-B0D7-4B44-93D3-89D87ED2EB3B}" presName="compChildNode" presStyleCnt="0"/>
      <dgm:spPr/>
    </dgm:pt>
    <dgm:pt modelId="{8E4CC43F-8D00-4371-98C4-D49B9BC4F398}" type="pres">
      <dgm:prSet presAssocID="{F9944591-B0D7-4B44-93D3-89D87ED2EB3B}" presName="theInnerList" presStyleCnt="0"/>
      <dgm:spPr/>
    </dgm:pt>
    <dgm:pt modelId="{2CAB9766-B896-4069-81D9-9228C27FD995}" type="pres">
      <dgm:prSet presAssocID="{763AADE2-1C0A-416F-AD00-E7743DCCBEB0}" presName="childNode" presStyleLbl="node1" presStyleIdx="1" presStyleCnt="6">
        <dgm:presLayoutVars>
          <dgm:bulletEnabled val="1"/>
        </dgm:presLayoutVars>
      </dgm:prSet>
      <dgm:spPr/>
    </dgm:pt>
    <dgm:pt modelId="{66E70CC4-9064-45AC-A579-B0FF3B6517EA}" type="pres">
      <dgm:prSet presAssocID="{763AADE2-1C0A-416F-AD00-E7743DCCBEB0}" presName="aSpace2" presStyleCnt="0"/>
      <dgm:spPr/>
    </dgm:pt>
    <dgm:pt modelId="{F5B9D71A-B341-4377-99C9-84C0623A2BB1}" type="pres">
      <dgm:prSet presAssocID="{A958EF43-9AF7-4DCC-B260-2EC477F590B0}" presName="childNode" presStyleLbl="node1" presStyleIdx="2" presStyleCnt="6">
        <dgm:presLayoutVars>
          <dgm:bulletEnabled val="1"/>
        </dgm:presLayoutVars>
      </dgm:prSet>
      <dgm:spPr/>
    </dgm:pt>
    <dgm:pt modelId="{01C080E7-D1CF-41E1-B039-4765DBB504DF}" type="pres">
      <dgm:prSet presAssocID="{A958EF43-9AF7-4DCC-B260-2EC477F590B0}" presName="aSpace2" presStyleCnt="0"/>
      <dgm:spPr/>
    </dgm:pt>
    <dgm:pt modelId="{60C9F01B-EB85-477B-9C3B-2B68A5D27F5F}" type="pres">
      <dgm:prSet presAssocID="{BC1D6108-C9A9-484C-8044-3ED4A6FE46B5}" presName="childNode" presStyleLbl="node1" presStyleIdx="3" presStyleCnt="6">
        <dgm:presLayoutVars>
          <dgm:bulletEnabled val="1"/>
        </dgm:presLayoutVars>
      </dgm:prSet>
      <dgm:spPr/>
    </dgm:pt>
    <dgm:pt modelId="{F024EAC5-5EB9-44A8-87AF-C7F612105392}" type="pres">
      <dgm:prSet presAssocID="{F9944591-B0D7-4B44-93D3-89D87ED2EB3B}" presName="aSpace" presStyleCnt="0"/>
      <dgm:spPr/>
    </dgm:pt>
    <dgm:pt modelId="{EB265CA2-3491-4480-8A42-7FAC7AF87C5C}" type="pres">
      <dgm:prSet presAssocID="{70149EBD-DBA0-4538-8711-A5317EF603B3}" presName="compNode" presStyleCnt="0"/>
      <dgm:spPr/>
    </dgm:pt>
    <dgm:pt modelId="{0E1770E8-E039-4FD5-9039-0394516A9DE8}" type="pres">
      <dgm:prSet presAssocID="{70149EBD-DBA0-4538-8711-A5317EF603B3}" presName="aNode" presStyleLbl="bgShp" presStyleIdx="2" presStyleCnt="4"/>
      <dgm:spPr/>
    </dgm:pt>
    <dgm:pt modelId="{01DF4456-7FA3-429B-ADCC-3F6AE9D35DF8}" type="pres">
      <dgm:prSet presAssocID="{70149EBD-DBA0-4538-8711-A5317EF603B3}" presName="textNode" presStyleLbl="bgShp" presStyleIdx="2" presStyleCnt="4"/>
      <dgm:spPr/>
    </dgm:pt>
    <dgm:pt modelId="{75FF7C05-1D33-4571-9B20-0904D7CE9F16}" type="pres">
      <dgm:prSet presAssocID="{70149EBD-DBA0-4538-8711-A5317EF603B3}" presName="compChildNode" presStyleCnt="0"/>
      <dgm:spPr/>
    </dgm:pt>
    <dgm:pt modelId="{04E4EE09-9F9A-4A63-BED5-972498605A4B}" type="pres">
      <dgm:prSet presAssocID="{70149EBD-DBA0-4538-8711-A5317EF603B3}" presName="theInnerList" presStyleCnt="0"/>
      <dgm:spPr/>
    </dgm:pt>
    <dgm:pt modelId="{0B9E6330-7EF1-45D3-A367-65566A262DAA}" type="pres">
      <dgm:prSet presAssocID="{2ADAE945-4210-47E8-905C-682B65339540}" presName="childNode" presStyleLbl="node1" presStyleIdx="4" presStyleCnt="6">
        <dgm:presLayoutVars>
          <dgm:bulletEnabled val="1"/>
        </dgm:presLayoutVars>
      </dgm:prSet>
      <dgm:spPr/>
    </dgm:pt>
    <dgm:pt modelId="{28EE6CE1-D791-46B8-BABC-341BD5B892BB}" type="pres">
      <dgm:prSet presAssocID="{2ADAE945-4210-47E8-905C-682B65339540}" presName="aSpace2" presStyleCnt="0"/>
      <dgm:spPr/>
    </dgm:pt>
    <dgm:pt modelId="{2AA32BAB-1294-4CB7-AFD1-46ECE20CEAF0}" type="pres">
      <dgm:prSet presAssocID="{D6BD6030-59CD-492F-B7CE-B9561C74215B}" presName="childNode" presStyleLbl="node1" presStyleIdx="5" presStyleCnt="6">
        <dgm:presLayoutVars>
          <dgm:bulletEnabled val="1"/>
        </dgm:presLayoutVars>
      </dgm:prSet>
      <dgm:spPr/>
    </dgm:pt>
    <dgm:pt modelId="{9904E4BD-7434-41D5-AE91-E07907F11EF3}" type="pres">
      <dgm:prSet presAssocID="{70149EBD-DBA0-4538-8711-A5317EF603B3}" presName="aSpace" presStyleCnt="0"/>
      <dgm:spPr/>
    </dgm:pt>
    <dgm:pt modelId="{EAC7608E-7787-4704-A104-467C7B46793D}" type="pres">
      <dgm:prSet presAssocID="{A8FC0CD4-CDBC-4FE3-ADA8-A53DE25BFDE9}" presName="compNode" presStyleCnt="0"/>
      <dgm:spPr/>
    </dgm:pt>
    <dgm:pt modelId="{FDED2B3E-C011-45DE-A2E1-984C15589308}" type="pres">
      <dgm:prSet presAssocID="{A8FC0CD4-CDBC-4FE3-ADA8-A53DE25BFDE9}" presName="aNode" presStyleLbl="bgShp" presStyleIdx="3" presStyleCnt="4"/>
      <dgm:spPr/>
    </dgm:pt>
    <dgm:pt modelId="{C3693FAE-CDA1-4C13-9DA5-854A3F9FCE98}" type="pres">
      <dgm:prSet presAssocID="{A8FC0CD4-CDBC-4FE3-ADA8-A53DE25BFDE9}" presName="textNode" presStyleLbl="bgShp" presStyleIdx="3" presStyleCnt="4"/>
      <dgm:spPr/>
    </dgm:pt>
    <dgm:pt modelId="{89B967F0-3BAF-4155-88A1-A9B7393DF7A2}" type="pres">
      <dgm:prSet presAssocID="{A8FC0CD4-CDBC-4FE3-ADA8-A53DE25BFDE9}" presName="compChildNode" presStyleCnt="0"/>
      <dgm:spPr/>
    </dgm:pt>
    <dgm:pt modelId="{2B3A2C38-24EC-4304-ABBB-D33603B506B1}" type="pres">
      <dgm:prSet presAssocID="{A8FC0CD4-CDBC-4FE3-ADA8-A53DE25BFDE9}" presName="theInnerList" presStyleCnt="0"/>
      <dgm:spPr/>
    </dgm:pt>
  </dgm:ptLst>
  <dgm:cxnLst>
    <dgm:cxn modelId="{DA2B9702-F7BE-4946-858F-C72BB03BDAFF}" type="presOf" srcId="{8F299ABD-207F-4DD6-B344-B3B7ABEF184D}" destId="{E30CDFEC-A11D-4827-B4B3-39F145F1F798}" srcOrd="0" destOrd="0" presId="urn:microsoft.com/office/officeart/2005/8/layout/lProcess2"/>
    <dgm:cxn modelId="{ED2D8E25-DFE6-4982-A3A0-FF80FE1EFE86}" type="presOf" srcId="{70149EBD-DBA0-4538-8711-A5317EF603B3}" destId="{01DF4456-7FA3-429B-ADCC-3F6AE9D35DF8}" srcOrd="1" destOrd="0" presId="urn:microsoft.com/office/officeart/2005/8/layout/lProcess2"/>
    <dgm:cxn modelId="{6383F628-3FD5-4316-A79D-F460E26747CC}" srcId="{F9944591-B0D7-4B44-93D3-89D87ED2EB3B}" destId="{BC1D6108-C9A9-484C-8044-3ED4A6FE46B5}" srcOrd="2" destOrd="0" parTransId="{C086D576-3946-4630-9D4B-4FDDD08ACA8B}" sibTransId="{26DF878E-1DE8-4352-857A-53A56EDC7977}"/>
    <dgm:cxn modelId="{0C3BAF2A-E43D-4193-AC55-FD2DDE28A954}" type="presOf" srcId="{F9944591-B0D7-4B44-93D3-89D87ED2EB3B}" destId="{549417F6-668D-48B5-9E50-C578552F672A}" srcOrd="0" destOrd="0" presId="urn:microsoft.com/office/officeart/2005/8/layout/lProcess2"/>
    <dgm:cxn modelId="{AF26A62F-92C3-4321-9D4B-1364F3C9FCBE}" type="presOf" srcId="{A958EF43-9AF7-4DCC-B260-2EC477F590B0}" destId="{F5B9D71A-B341-4377-99C9-84C0623A2BB1}" srcOrd="0" destOrd="0" presId="urn:microsoft.com/office/officeart/2005/8/layout/lProcess2"/>
    <dgm:cxn modelId="{E23A5C30-AE25-4164-88EB-0909B244650B}" type="presOf" srcId="{D17A40E8-AED8-460F-A4E6-F39DC87BE97A}" destId="{C2555984-9DF2-47A3-B969-44A1FA0F3FC9}" srcOrd="0" destOrd="0" presId="urn:microsoft.com/office/officeart/2005/8/layout/lProcess2"/>
    <dgm:cxn modelId="{04055261-0935-4E63-95D3-21442035B547}" type="presOf" srcId="{E18871EA-1DA3-4375-A9FB-3525B6728E5F}" destId="{4CBE3924-3ACD-43D3-8F93-EAB3DE642365}" srcOrd="0" destOrd="0" presId="urn:microsoft.com/office/officeart/2005/8/layout/lProcess2"/>
    <dgm:cxn modelId="{97ABE047-778D-4613-A5F6-5FF14E5B05D1}" srcId="{E18871EA-1DA3-4375-A9FB-3525B6728E5F}" destId="{A8FC0CD4-CDBC-4FE3-ADA8-A53DE25BFDE9}" srcOrd="3" destOrd="0" parTransId="{95AC13AD-2718-4DA6-A1B4-893A90919E42}" sibTransId="{E4D9F3F2-ADD7-4F0D-B12D-7F9EC2E4F98D}"/>
    <dgm:cxn modelId="{FCFE564B-9922-499A-83AF-DE345EDE01D4}" srcId="{8F299ABD-207F-4DD6-B344-B3B7ABEF184D}" destId="{D17A40E8-AED8-460F-A4E6-F39DC87BE97A}" srcOrd="0" destOrd="0" parTransId="{A4A7659B-335D-40B6-BAB0-C565BB902919}" sibTransId="{03BD8258-1F4B-427F-A425-6A65D34710E2}"/>
    <dgm:cxn modelId="{FF4CF559-0947-401C-B387-6CBA99096966}" srcId="{70149EBD-DBA0-4538-8711-A5317EF603B3}" destId="{2ADAE945-4210-47E8-905C-682B65339540}" srcOrd="0" destOrd="0" parTransId="{F5263FB9-9682-4C27-8E5E-678B0ACE2934}" sibTransId="{EEE7D8C2-05BC-4B63-99FC-FD4203189BD1}"/>
    <dgm:cxn modelId="{BD091689-C237-4AAE-8712-0CD8608EF103}" type="presOf" srcId="{2ADAE945-4210-47E8-905C-682B65339540}" destId="{0B9E6330-7EF1-45D3-A367-65566A262DAA}" srcOrd="0" destOrd="0" presId="urn:microsoft.com/office/officeart/2005/8/layout/lProcess2"/>
    <dgm:cxn modelId="{7F74EF8A-AC58-421A-8553-7009F7EDC49A}" srcId="{E18871EA-1DA3-4375-A9FB-3525B6728E5F}" destId="{8F299ABD-207F-4DD6-B344-B3B7ABEF184D}" srcOrd="0" destOrd="0" parTransId="{653C56B6-ABA4-49BA-9115-B276A6DD469A}" sibTransId="{A47A1166-31BF-4C94-87FB-BBF22BB275F6}"/>
    <dgm:cxn modelId="{17C91F90-57FA-498A-AB8F-1B4D613B001C}" srcId="{F9944591-B0D7-4B44-93D3-89D87ED2EB3B}" destId="{A958EF43-9AF7-4DCC-B260-2EC477F590B0}" srcOrd="1" destOrd="0" parTransId="{06FD4A1A-683D-4C25-B770-01D7F8B9E0A8}" sibTransId="{D391B6EC-659A-41FC-9034-7A05AF20574B}"/>
    <dgm:cxn modelId="{37C1E590-1651-4EA5-BE82-252EC6EDFE26}" type="presOf" srcId="{8F299ABD-207F-4DD6-B344-B3B7ABEF184D}" destId="{B4287D98-E2D0-48B5-9C69-AFCE5037E637}" srcOrd="1" destOrd="0" presId="urn:microsoft.com/office/officeart/2005/8/layout/lProcess2"/>
    <dgm:cxn modelId="{A7CBF793-8C36-4B91-A53B-A44011F80266}" srcId="{E18871EA-1DA3-4375-A9FB-3525B6728E5F}" destId="{F9944591-B0D7-4B44-93D3-89D87ED2EB3B}" srcOrd="1" destOrd="0" parTransId="{CAE35D33-FA14-4B99-9284-325AEF888AA0}" sibTransId="{AE45E21A-A27A-4308-99A0-1848367DB4C2}"/>
    <dgm:cxn modelId="{F0781C98-FD84-4423-9660-3AF6BF6A80C1}" srcId="{70149EBD-DBA0-4538-8711-A5317EF603B3}" destId="{D6BD6030-59CD-492F-B7CE-B9561C74215B}" srcOrd="1" destOrd="0" parTransId="{293782E3-E7BE-47D2-803D-2699D1195CFD}" sibTransId="{AE3891E0-9102-408F-BB51-2DB24EED0B26}"/>
    <dgm:cxn modelId="{13D085B9-1DEE-4E68-9BCD-301398F765ED}" type="presOf" srcId="{BC1D6108-C9A9-484C-8044-3ED4A6FE46B5}" destId="{60C9F01B-EB85-477B-9C3B-2B68A5D27F5F}" srcOrd="0" destOrd="0" presId="urn:microsoft.com/office/officeart/2005/8/layout/lProcess2"/>
    <dgm:cxn modelId="{11930AC1-05E4-4D93-9BF3-CDEAA2CFADD7}" srcId="{F9944591-B0D7-4B44-93D3-89D87ED2EB3B}" destId="{763AADE2-1C0A-416F-AD00-E7743DCCBEB0}" srcOrd="0" destOrd="0" parTransId="{BBACC68D-1C1A-4977-8C4D-717C28EA21DF}" sibTransId="{225A5A1D-87CB-4C68-B389-E1BD5C5AF72F}"/>
    <dgm:cxn modelId="{5AE38FC1-BC35-4E1F-AF52-96333D1D593E}" srcId="{E18871EA-1DA3-4375-A9FB-3525B6728E5F}" destId="{70149EBD-DBA0-4538-8711-A5317EF603B3}" srcOrd="2" destOrd="0" parTransId="{49C2AB9D-91DD-40ED-8BA2-A660CA1069CC}" sibTransId="{59F94943-2EE6-4516-B3FF-828D95638FB3}"/>
    <dgm:cxn modelId="{DD2C49C2-0EFD-4E58-B6E7-5C2F2078314D}" type="presOf" srcId="{763AADE2-1C0A-416F-AD00-E7743DCCBEB0}" destId="{2CAB9766-B896-4069-81D9-9228C27FD995}" srcOrd="0" destOrd="0" presId="urn:microsoft.com/office/officeart/2005/8/layout/lProcess2"/>
    <dgm:cxn modelId="{6C0E81CF-7FED-435E-ABBB-F079A84C710A}" type="presOf" srcId="{F9944591-B0D7-4B44-93D3-89D87ED2EB3B}" destId="{FF86C5B5-C2BF-47EA-83EC-43CCFF9B9308}" srcOrd="1" destOrd="0" presId="urn:microsoft.com/office/officeart/2005/8/layout/lProcess2"/>
    <dgm:cxn modelId="{CA9F29DB-F3A7-4D79-BE18-247331D8D518}" type="presOf" srcId="{D6BD6030-59CD-492F-B7CE-B9561C74215B}" destId="{2AA32BAB-1294-4CB7-AFD1-46ECE20CEAF0}" srcOrd="0" destOrd="0" presId="urn:microsoft.com/office/officeart/2005/8/layout/lProcess2"/>
    <dgm:cxn modelId="{00AE8EDD-76BD-4D3B-B33B-B42A9CB057B6}" type="presOf" srcId="{A8FC0CD4-CDBC-4FE3-ADA8-A53DE25BFDE9}" destId="{C3693FAE-CDA1-4C13-9DA5-854A3F9FCE98}" srcOrd="1" destOrd="0" presId="urn:microsoft.com/office/officeart/2005/8/layout/lProcess2"/>
    <dgm:cxn modelId="{F0E34BF1-9FC5-43D1-8E8A-0A5AFE04C8BD}" type="presOf" srcId="{70149EBD-DBA0-4538-8711-A5317EF603B3}" destId="{0E1770E8-E039-4FD5-9039-0394516A9DE8}" srcOrd="0" destOrd="0" presId="urn:microsoft.com/office/officeart/2005/8/layout/lProcess2"/>
    <dgm:cxn modelId="{474960F2-27F8-4884-ADE0-041AEFE8DEEB}" type="presOf" srcId="{A8FC0CD4-CDBC-4FE3-ADA8-A53DE25BFDE9}" destId="{FDED2B3E-C011-45DE-A2E1-984C15589308}" srcOrd="0" destOrd="0" presId="urn:microsoft.com/office/officeart/2005/8/layout/lProcess2"/>
    <dgm:cxn modelId="{3B07843E-D75F-4C3C-9445-EA9F67157334}" type="presParOf" srcId="{4CBE3924-3ACD-43D3-8F93-EAB3DE642365}" destId="{4948889A-6E5E-4C3F-B8BC-5B68E16A3D67}" srcOrd="0" destOrd="0" presId="urn:microsoft.com/office/officeart/2005/8/layout/lProcess2"/>
    <dgm:cxn modelId="{9AA14618-61EC-4AC9-90B4-81D28D3F8D9C}" type="presParOf" srcId="{4948889A-6E5E-4C3F-B8BC-5B68E16A3D67}" destId="{E30CDFEC-A11D-4827-B4B3-39F145F1F798}" srcOrd="0" destOrd="0" presId="urn:microsoft.com/office/officeart/2005/8/layout/lProcess2"/>
    <dgm:cxn modelId="{BE07EDC4-EFE8-40C5-9B64-DA301F69FE94}" type="presParOf" srcId="{4948889A-6E5E-4C3F-B8BC-5B68E16A3D67}" destId="{B4287D98-E2D0-48B5-9C69-AFCE5037E637}" srcOrd="1" destOrd="0" presId="urn:microsoft.com/office/officeart/2005/8/layout/lProcess2"/>
    <dgm:cxn modelId="{08A7A5A5-9A87-4ECD-92F0-5E2A0E83223D}" type="presParOf" srcId="{4948889A-6E5E-4C3F-B8BC-5B68E16A3D67}" destId="{F07B2459-50D9-4D48-8303-33834C931A51}" srcOrd="2" destOrd="0" presId="urn:microsoft.com/office/officeart/2005/8/layout/lProcess2"/>
    <dgm:cxn modelId="{D670F70B-7BFE-4474-9F6C-5E0386E75F4F}" type="presParOf" srcId="{F07B2459-50D9-4D48-8303-33834C931A51}" destId="{7653FFA2-B4A3-4F4A-8660-71B3AF529290}" srcOrd="0" destOrd="0" presId="urn:microsoft.com/office/officeart/2005/8/layout/lProcess2"/>
    <dgm:cxn modelId="{CF5A562A-6B4B-49B8-96F9-D700DB0E0FAA}" type="presParOf" srcId="{7653FFA2-B4A3-4F4A-8660-71B3AF529290}" destId="{C2555984-9DF2-47A3-B969-44A1FA0F3FC9}" srcOrd="0" destOrd="0" presId="urn:microsoft.com/office/officeart/2005/8/layout/lProcess2"/>
    <dgm:cxn modelId="{7A9B124C-646A-4E0D-BF4F-6CBA4E55FE7E}" type="presParOf" srcId="{4CBE3924-3ACD-43D3-8F93-EAB3DE642365}" destId="{1C8F1E1C-0512-4D28-86F2-D6B041FE3892}" srcOrd="1" destOrd="0" presId="urn:microsoft.com/office/officeart/2005/8/layout/lProcess2"/>
    <dgm:cxn modelId="{842DF23B-D860-4E22-A045-B181213E9D92}" type="presParOf" srcId="{4CBE3924-3ACD-43D3-8F93-EAB3DE642365}" destId="{E3E9753A-F491-4EB5-868E-5DC4FA2DB250}" srcOrd="2" destOrd="0" presId="urn:microsoft.com/office/officeart/2005/8/layout/lProcess2"/>
    <dgm:cxn modelId="{7C4BB01D-E546-4EA7-BC77-23F6FDDCECD5}" type="presParOf" srcId="{E3E9753A-F491-4EB5-868E-5DC4FA2DB250}" destId="{549417F6-668D-48B5-9E50-C578552F672A}" srcOrd="0" destOrd="0" presId="urn:microsoft.com/office/officeart/2005/8/layout/lProcess2"/>
    <dgm:cxn modelId="{4A2F65A0-3B9E-4F67-B555-AEA349BA8D43}" type="presParOf" srcId="{E3E9753A-F491-4EB5-868E-5DC4FA2DB250}" destId="{FF86C5B5-C2BF-47EA-83EC-43CCFF9B9308}" srcOrd="1" destOrd="0" presId="urn:microsoft.com/office/officeart/2005/8/layout/lProcess2"/>
    <dgm:cxn modelId="{E472DB67-9B28-4476-BCA3-1CC3475B7BB1}" type="presParOf" srcId="{E3E9753A-F491-4EB5-868E-5DC4FA2DB250}" destId="{E268307F-E5D7-4720-805D-F34A917F36BA}" srcOrd="2" destOrd="0" presId="urn:microsoft.com/office/officeart/2005/8/layout/lProcess2"/>
    <dgm:cxn modelId="{DC4E9178-A65E-4456-B281-BCF43556D147}" type="presParOf" srcId="{E268307F-E5D7-4720-805D-F34A917F36BA}" destId="{8E4CC43F-8D00-4371-98C4-D49B9BC4F398}" srcOrd="0" destOrd="0" presId="urn:microsoft.com/office/officeart/2005/8/layout/lProcess2"/>
    <dgm:cxn modelId="{1E0DBC8B-0219-4388-A04C-07BFED6DAC68}" type="presParOf" srcId="{8E4CC43F-8D00-4371-98C4-D49B9BC4F398}" destId="{2CAB9766-B896-4069-81D9-9228C27FD995}" srcOrd="0" destOrd="0" presId="urn:microsoft.com/office/officeart/2005/8/layout/lProcess2"/>
    <dgm:cxn modelId="{DCA8F3F0-8ADF-4833-99F2-4CF2E8B8DB48}" type="presParOf" srcId="{8E4CC43F-8D00-4371-98C4-D49B9BC4F398}" destId="{66E70CC4-9064-45AC-A579-B0FF3B6517EA}" srcOrd="1" destOrd="0" presId="urn:microsoft.com/office/officeart/2005/8/layout/lProcess2"/>
    <dgm:cxn modelId="{06772A6A-B6ED-46BE-BF26-2ADD0A7A79BA}" type="presParOf" srcId="{8E4CC43F-8D00-4371-98C4-D49B9BC4F398}" destId="{F5B9D71A-B341-4377-99C9-84C0623A2BB1}" srcOrd="2" destOrd="0" presId="urn:microsoft.com/office/officeart/2005/8/layout/lProcess2"/>
    <dgm:cxn modelId="{07154CCA-2088-44AF-8160-0CAA7664F10F}" type="presParOf" srcId="{8E4CC43F-8D00-4371-98C4-D49B9BC4F398}" destId="{01C080E7-D1CF-41E1-B039-4765DBB504DF}" srcOrd="3" destOrd="0" presId="urn:microsoft.com/office/officeart/2005/8/layout/lProcess2"/>
    <dgm:cxn modelId="{538EC41A-B44E-40E3-944B-58E8E1B4B66F}" type="presParOf" srcId="{8E4CC43F-8D00-4371-98C4-D49B9BC4F398}" destId="{60C9F01B-EB85-477B-9C3B-2B68A5D27F5F}" srcOrd="4" destOrd="0" presId="urn:microsoft.com/office/officeart/2005/8/layout/lProcess2"/>
    <dgm:cxn modelId="{C0D2E55A-CD00-4D0B-808E-DCE842BAEF0C}" type="presParOf" srcId="{4CBE3924-3ACD-43D3-8F93-EAB3DE642365}" destId="{F024EAC5-5EB9-44A8-87AF-C7F612105392}" srcOrd="3" destOrd="0" presId="urn:microsoft.com/office/officeart/2005/8/layout/lProcess2"/>
    <dgm:cxn modelId="{C632FB43-16D1-4C4F-AD66-08FE0DA60A77}" type="presParOf" srcId="{4CBE3924-3ACD-43D3-8F93-EAB3DE642365}" destId="{EB265CA2-3491-4480-8A42-7FAC7AF87C5C}" srcOrd="4" destOrd="0" presId="urn:microsoft.com/office/officeart/2005/8/layout/lProcess2"/>
    <dgm:cxn modelId="{9C352892-AD78-4F12-9C1E-BC347517C223}" type="presParOf" srcId="{EB265CA2-3491-4480-8A42-7FAC7AF87C5C}" destId="{0E1770E8-E039-4FD5-9039-0394516A9DE8}" srcOrd="0" destOrd="0" presId="urn:microsoft.com/office/officeart/2005/8/layout/lProcess2"/>
    <dgm:cxn modelId="{71E85516-2961-409D-9125-FCAE47C1EE3C}" type="presParOf" srcId="{EB265CA2-3491-4480-8A42-7FAC7AF87C5C}" destId="{01DF4456-7FA3-429B-ADCC-3F6AE9D35DF8}" srcOrd="1" destOrd="0" presId="urn:microsoft.com/office/officeart/2005/8/layout/lProcess2"/>
    <dgm:cxn modelId="{087CC09F-3FF7-4CDF-9882-C273C8B4C417}" type="presParOf" srcId="{EB265CA2-3491-4480-8A42-7FAC7AF87C5C}" destId="{75FF7C05-1D33-4571-9B20-0904D7CE9F16}" srcOrd="2" destOrd="0" presId="urn:microsoft.com/office/officeart/2005/8/layout/lProcess2"/>
    <dgm:cxn modelId="{4A9BEE5F-A153-4ABD-8D0C-918835258B12}" type="presParOf" srcId="{75FF7C05-1D33-4571-9B20-0904D7CE9F16}" destId="{04E4EE09-9F9A-4A63-BED5-972498605A4B}" srcOrd="0" destOrd="0" presId="urn:microsoft.com/office/officeart/2005/8/layout/lProcess2"/>
    <dgm:cxn modelId="{601B95BF-6594-413F-B284-913E7759F652}" type="presParOf" srcId="{04E4EE09-9F9A-4A63-BED5-972498605A4B}" destId="{0B9E6330-7EF1-45D3-A367-65566A262DAA}" srcOrd="0" destOrd="0" presId="urn:microsoft.com/office/officeart/2005/8/layout/lProcess2"/>
    <dgm:cxn modelId="{9F16E3B0-C292-465A-8190-0BF12C03E068}" type="presParOf" srcId="{04E4EE09-9F9A-4A63-BED5-972498605A4B}" destId="{28EE6CE1-D791-46B8-BABC-341BD5B892BB}" srcOrd="1" destOrd="0" presId="urn:microsoft.com/office/officeart/2005/8/layout/lProcess2"/>
    <dgm:cxn modelId="{7E17D5BC-E073-42B2-BD11-A9F53EC509A2}" type="presParOf" srcId="{04E4EE09-9F9A-4A63-BED5-972498605A4B}" destId="{2AA32BAB-1294-4CB7-AFD1-46ECE20CEAF0}" srcOrd="2" destOrd="0" presId="urn:microsoft.com/office/officeart/2005/8/layout/lProcess2"/>
    <dgm:cxn modelId="{2B53CB48-1BE4-4BCA-A420-F193AB256FB8}" type="presParOf" srcId="{4CBE3924-3ACD-43D3-8F93-EAB3DE642365}" destId="{9904E4BD-7434-41D5-AE91-E07907F11EF3}" srcOrd="5" destOrd="0" presId="urn:microsoft.com/office/officeart/2005/8/layout/lProcess2"/>
    <dgm:cxn modelId="{908B3156-461A-4686-A186-64FB80ADBB8D}" type="presParOf" srcId="{4CBE3924-3ACD-43D3-8F93-EAB3DE642365}" destId="{EAC7608E-7787-4704-A104-467C7B46793D}" srcOrd="6" destOrd="0" presId="urn:microsoft.com/office/officeart/2005/8/layout/lProcess2"/>
    <dgm:cxn modelId="{67E15D8D-2419-4BDC-82FB-E257C511F598}" type="presParOf" srcId="{EAC7608E-7787-4704-A104-467C7B46793D}" destId="{FDED2B3E-C011-45DE-A2E1-984C15589308}" srcOrd="0" destOrd="0" presId="urn:microsoft.com/office/officeart/2005/8/layout/lProcess2"/>
    <dgm:cxn modelId="{987EA1DD-ED8B-45AD-9435-CB3787E6ED9E}" type="presParOf" srcId="{EAC7608E-7787-4704-A104-467C7B46793D}" destId="{C3693FAE-CDA1-4C13-9DA5-854A3F9FCE98}" srcOrd="1" destOrd="0" presId="urn:microsoft.com/office/officeart/2005/8/layout/lProcess2"/>
    <dgm:cxn modelId="{57E60A44-0387-4E89-96CF-A44025D4AC4E}" type="presParOf" srcId="{EAC7608E-7787-4704-A104-467C7B46793D}" destId="{89B967F0-3BAF-4155-88A1-A9B7393DF7A2}" srcOrd="2" destOrd="0" presId="urn:microsoft.com/office/officeart/2005/8/layout/lProcess2"/>
    <dgm:cxn modelId="{B5CDA78B-F015-432B-A90D-AFF6C9EC59E8}" type="presParOf" srcId="{89B967F0-3BAF-4155-88A1-A9B7393DF7A2}" destId="{2B3A2C38-24EC-4304-ABBB-D33603B506B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83C71E-D2D9-475A-BDA2-902D7A3EF9B3}" type="doc">
      <dgm:prSet loTypeId="urn:microsoft.com/office/officeart/2005/8/layout/hierarchy4" loCatId="list" qsTypeId="urn:microsoft.com/office/officeart/2005/8/quickstyle/3d4" qsCatId="3D" csTypeId="urn:microsoft.com/office/officeart/2005/8/colors/colorful1" csCatId="colorful" phldr="1"/>
      <dgm:spPr/>
      <dgm:t>
        <a:bodyPr/>
        <a:lstStyle/>
        <a:p>
          <a:endParaRPr lang="en-US"/>
        </a:p>
      </dgm:t>
    </dgm:pt>
    <dgm:pt modelId="{F3696074-BBEF-4961-ADF0-889E2DBEBDBD}">
      <dgm:prSet/>
      <dgm:spPr>
        <a:solidFill>
          <a:schemeClr val="tx2">
            <a:lumMod val="75000"/>
          </a:schemeClr>
        </a:solidFill>
      </dgm:spPr>
      <dgm:t>
        <a:bodyPr/>
        <a:lstStyle/>
        <a:p>
          <a:r>
            <a:rPr lang="en-US" b="0" i="0" baseline="0" dirty="0"/>
            <a:t>Cloud Providers</a:t>
          </a:r>
          <a:endParaRPr lang="en-US" dirty="0"/>
        </a:p>
      </dgm:t>
    </dgm:pt>
    <dgm:pt modelId="{28D48141-847A-420E-9D09-E1900FAE48F2}" type="parTrans" cxnId="{FD2216E9-AE81-4D47-A2DB-4E4CF474E820}">
      <dgm:prSet/>
      <dgm:spPr/>
      <dgm:t>
        <a:bodyPr/>
        <a:lstStyle/>
        <a:p>
          <a:endParaRPr lang="en-US"/>
        </a:p>
      </dgm:t>
    </dgm:pt>
    <dgm:pt modelId="{0C7C201A-4ABF-49DE-B2E7-F28E19716BE1}" type="sibTrans" cxnId="{FD2216E9-AE81-4D47-A2DB-4E4CF474E820}">
      <dgm:prSet/>
      <dgm:spPr/>
      <dgm:t>
        <a:bodyPr/>
        <a:lstStyle/>
        <a:p>
          <a:endParaRPr lang="en-US"/>
        </a:p>
      </dgm:t>
    </dgm:pt>
    <dgm:pt modelId="{9413C0B5-B8DD-47B6-BDC8-4EA1E3265EF8}">
      <dgm:prSet/>
      <dgm:spPr>
        <a:solidFill>
          <a:schemeClr val="accent5">
            <a:lumMod val="65000"/>
          </a:schemeClr>
        </a:solidFill>
      </dgm:spPr>
      <dgm:t>
        <a:bodyPr/>
        <a:lstStyle/>
        <a:p>
          <a:r>
            <a:rPr lang="en-US" b="0" i="0" baseline="0" dirty="0">
              <a:solidFill>
                <a:schemeClr val="tx1"/>
              </a:solidFill>
            </a:rPr>
            <a:t>Azure Kubernetes Service (AKS)</a:t>
          </a:r>
          <a:endParaRPr lang="en-US" dirty="0">
            <a:solidFill>
              <a:schemeClr val="tx1"/>
            </a:solidFill>
          </a:endParaRPr>
        </a:p>
      </dgm:t>
    </dgm:pt>
    <dgm:pt modelId="{86FAFB33-18B9-402D-8A74-66B994F8F3C7}" type="parTrans" cxnId="{6B853B47-D5AD-4088-A2D2-FBE26F5AA8C5}">
      <dgm:prSet/>
      <dgm:spPr/>
      <dgm:t>
        <a:bodyPr/>
        <a:lstStyle/>
        <a:p>
          <a:endParaRPr lang="en-US"/>
        </a:p>
      </dgm:t>
    </dgm:pt>
    <dgm:pt modelId="{1ECE3D96-CEA1-4CAD-BA52-EEC453F02E94}" type="sibTrans" cxnId="{6B853B47-D5AD-4088-A2D2-FBE26F5AA8C5}">
      <dgm:prSet/>
      <dgm:spPr/>
      <dgm:t>
        <a:bodyPr/>
        <a:lstStyle/>
        <a:p>
          <a:endParaRPr lang="en-US"/>
        </a:p>
      </dgm:t>
    </dgm:pt>
    <dgm:pt modelId="{B6DCE457-2842-4583-A026-4AB1C0FC55BB}">
      <dgm:prSet/>
      <dgm:spPr>
        <a:solidFill>
          <a:schemeClr val="accent5">
            <a:lumMod val="65000"/>
          </a:schemeClr>
        </a:solidFill>
      </dgm:spPr>
      <dgm:t>
        <a:bodyPr/>
        <a:lstStyle/>
        <a:p>
          <a:r>
            <a:rPr lang="en-US" b="0" i="0" baseline="0" dirty="0">
              <a:solidFill>
                <a:schemeClr val="tx1"/>
              </a:solidFill>
            </a:rPr>
            <a:t>Amazon Elastic Kubernetes Service (EKS)</a:t>
          </a:r>
          <a:endParaRPr lang="en-US" dirty="0">
            <a:solidFill>
              <a:schemeClr val="tx1"/>
            </a:solidFill>
          </a:endParaRPr>
        </a:p>
      </dgm:t>
    </dgm:pt>
    <dgm:pt modelId="{64FEFB71-1380-49CD-85E4-3B9BEB822868}" type="parTrans" cxnId="{EF065BEB-C50A-4E70-83B9-6C4DB48B32F9}">
      <dgm:prSet/>
      <dgm:spPr/>
      <dgm:t>
        <a:bodyPr/>
        <a:lstStyle/>
        <a:p>
          <a:endParaRPr lang="en-US"/>
        </a:p>
      </dgm:t>
    </dgm:pt>
    <dgm:pt modelId="{F8FB46A4-90A5-4902-875F-350A4F7E53B4}" type="sibTrans" cxnId="{EF065BEB-C50A-4E70-83B9-6C4DB48B32F9}">
      <dgm:prSet/>
      <dgm:spPr/>
      <dgm:t>
        <a:bodyPr/>
        <a:lstStyle/>
        <a:p>
          <a:endParaRPr lang="en-US"/>
        </a:p>
      </dgm:t>
    </dgm:pt>
    <dgm:pt modelId="{26A0D708-F253-4F86-864A-7DC408DB2DAE}">
      <dgm:prSet/>
      <dgm:spPr>
        <a:solidFill>
          <a:schemeClr val="accent5">
            <a:lumMod val="65000"/>
          </a:schemeClr>
        </a:solidFill>
      </dgm:spPr>
      <dgm:t>
        <a:bodyPr/>
        <a:lstStyle/>
        <a:p>
          <a:r>
            <a:rPr lang="en-US" b="0" i="0" baseline="0" dirty="0">
              <a:solidFill>
                <a:schemeClr val="tx1"/>
              </a:solidFill>
            </a:rPr>
            <a:t>Google Kubernetes Engine (GKE)</a:t>
          </a:r>
          <a:endParaRPr lang="en-US" dirty="0">
            <a:solidFill>
              <a:schemeClr val="tx1"/>
            </a:solidFill>
          </a:endParaRPr>
        </a:p>
      </dgm:t>
    </dgm:pt>
    <dgm:pt modelId="{726F1127-9C9D-4B19-BA55-4B89B70A2FD2}" type="parTrans" cxnId="{29BF881B-499E-4F81-ACCD-D82E1E876579}">
      <dgm:prSet/>
      <dgm:spPr/>
      <dgm:t>
        <a:bodyPr/>
        <a:lstStyle/>
        <a:p>
          <a:endParaRPr lang="en-US"/>
        </a:p>
      </dgm:t>
    </dgm:pt>
    <dgm:pt modelId="{A66457F6-5714-484C-9FCF-99BCDD7AB1B9}" type="sibTrans" cxnId="{29BF881B-499E-4F81-ACCD-D82E1E876579}">
      <dgm:prSet/>
      <dgm:spPr/>
      <dgm:t>
        <a:bodyPr/>
        <a:lstStyle/>
        <a:p>
          <a:endParaRPr lang="en-US"/>
        </a:p>
      </dgm:t>
    </dgm:pt>
    <dgm:pt modelId="{ACE74FD7-0A6E-4AFD-B534-94C8B7F731AE}">
      <dgm:prSet/>
      <dgm:spPr>
        <a:solidFill>
          <a:schemeClr val="accent5">
            <a:lumMod val="65000"/>
          </a:schemeClr>
        </a:solidFill>
      </dgm:spPr>
      <dgm:t>
        <a:bodyPr/>
        <a:lstStyle/>
        <a:p>
          <a:r>
            <a:rPr lang="en-US" b="0" i="0" baseline="0" dirty="0">
              <a:solidFill>
                <a:schemeClr val="tx1"/>
              </a:solidFill>
            </a:rPr>
            <a:t>Red Hat OpenShift Online</a:t>
          </a:r>
          <a:endParaRPr lang="en-US" dirty="0">
            <a:solidFill>
              <a:schemeClr val="tx1"/>
            </a:solidFill>
          </a:endParaRPr>
        </a:p>
      </dgm:t>
    </dgm:pt>
    <dgm:pt modelId="{2EB47867-CF45-4750-ADD3-B6F961B4359E}" type="parTrans" cxnId="{C5DEB695-1B70-41A5-9078-B5AFDAEE3201}">
      <dgm:prSet/>
      <dgm:spPr/>
      <dgm:t>
        <a:bodyPr/>
        <a:lstStyle/>
        <a:p>
          <a:endParaRPr lang="en-US"/>
        </a:p>
      </dgm:t>
    </dgm:pt>
    <dgm:pt modelId="{EDEF798D-CE0D-4A59-8407-54060DB484C5}" type="sibTrans" cxnId="{C5DEB695-1B70-41A5-9078-B5AFDAEE3201}">
      <dgm:prSet/>
      <dgm:spPr/>
      <dgm:t>
        <a:bodyPr/>
        <a:lstStyle/>
        <a:p>
          <a:endParaRPr lang="en-US"/>
        </a:p>
      </dgm:t>
    </dgm:pt>
    <dgm:pt modelId="{2DCC673D-CC28-4FFF-9304-A7AEAE00F448}">
      <dgm:prSet/>
      <dgm:spPr>
        <a:solidFill>
          <a:schemeClr val="accent5">
            <a:lumMod val="65000"/>
          </a:schemeClr>
        </a:solidFill>
      </dgm:spPr>
      <dgm:t>
        <a:bodyPr/>
        <a:lstStyle/>
        <a:p>
          <a:r>
            <a:rPr lang="en-US" b="0" i="0" baseline="0" dirty="0">
              <a:solidFill>
                <a:schemeClr val="tx1"/>
              </a:solidFill>
            </a:rPr>
            <a:t>Microsoft Azure Red Hat OpenShift</a:t>
          </a:r>
          <a:endParaRPr lang="en-US" dirty="0">
            <a:solidFill>
              <a:schemeClr val="tx1"/>
            </a:solidFill>
          </a:endParaRPr>
        </a:p>
      </dgm:t>
    </dgm:pt>
    <dgm:pt modelId="{2554DBFE-715F-499B-814A-60C9B15F5D2A}" type="parTrans" cxnId="{6A5AC98F-7CA3-477F-8EF4-45BE9C34D56E}">
      <dgm:prSet/>
      <dgm:spPr/>
      <dgm:t>
        <a:bodyPr/>
        <a:lstStyle/>
        <a:p>
          <a:endParaRPr lang="en-US"/>
        </a:p>
      </dgm:t>
    </dgm:pt>
    <dgm:pt modelId="{5B6B7477-9472-42A8-8DEC-B8086D33F651}" type="sibTrans" cxnId="{6A5AC98F-7CA3-477F-8EF4-45BE9C34D56E}">
      <dgm:prSet/>
      <dgm:spPr/>
      <dgm:t>
        <a:bodyPr/>
        <a:lstStyle/>
        <a:p>
          <a:endParaRPr lang="en-US"/>
        </a:p>
      </dgm:t>
    </dgm:pt>
    <dgm:pt modelId="{F59B4470-2D1F-4800-ABA2-FBC2171FEA74}">
      <dgm:prSet/>
      <dgm:spPr>
        <a:solidFill>
          <a:schemeClr val="tx2">
            <a:lumMod val="75000"/>
          </a:schemeClr>
        </a:solidFill>
      </dgm:spPr>
      <dgm:t>
        <a:bodyPr/>
        <a:lstStyle/>
        <a:p>
          <a:r>
            <a:rPr lang="en-US" b="0" i="0" baseline="0" dirty="0"/>
            <a:t>Managed Providers on your hardware</a:t>
          </a:r>
          <a:endParaRPr lang="en-US" dirty="0"/>
        </a:p>
      </dgm:t>
    </dgm:pt>
    <dgm:pt modelId="{EDEE690C-F38E-4B06-981A-B40CBA7E74D0}" type="parTrans" cxnId="{4D6F9A69-C910-471D-8EE0-321F23D791BB}">
      <dgm:prSet/>
      <dgm:spPr/>
      <dgm:t>
        <a:bodyPr/>
        <a:lstStyle/>
        <a:p>
          <a:endParaRPr lang="en-US"/>
        </a:p>
      </dgm:t>
    </dgm:pt>
    <dgm:pt modelId="{24B2176E-18D7-422B-BE6A-10629C074A2C}" type="sibTrans" cxnId="{4D6F9A69-C910-471D-8EE0-321F23D791BB}">
      <dgm:prSet/>
      <dgm:spPr/>
      <dgm:t>
        <a:bodyPr/>
        <a:lstStyle/>
        <a:p>
          <a:endParaRPr lang="en-US"/>
        </a:p>
      </dgm:t>
    </dgm:pt>
    <dgm:pt modelId="{10B7711B-D9B6-404E-9E7C-9FE5AD80D60D}">
      <dgm:prSet/>
      <dgm:spPr>
        <a:solidFill>
          <a:schemeClr val="accent5">
            <a:lumMod val="65000"/>
          </a:schemeClr>
        </a:solidFill>
      </dgm:spPr>
      <dgm:t>
        <a:bodyPr/>
        <a:lstStyle/>
        <a:p>
          <a:r>
            <a:rPr lang="en-US" b="0" i="0" baseline="0" dirty="0">
              <a:solidFill>
                <a:schemeClr val="tx1"/>
              </a:solidFill>
            </a:rPr>
            <a:t>Red Hat OpenShift</a:t>
          </a:r>
          <a:endParaRPr lang="en-US" dirty="0">
            <a:solidFill>
              <a:schemeClr val="tx1"/>
            </a:solidFill>
          </a:endParaRPr>
        </a:p>
      </dgm:t>
    </dgm:pt>
    <dgm:pt modelId="{BC0413A6-9F87-4358-AF9D-C01B42B7EA45}" type="parTrans" cxnId="{B4ACA787-1B84-4CC1-9ACE-0130D0E078C2}">
      <dgm:prSet/>
      <dgm:spPr/>
      <dgm:t>
        <a:bodyPr/>
        <a:lstStyle/>
        <a:p>
          <a:endParaRPr lang="en-US"/>
        </a:p>
      </dgm:t>
    </dgm:pt>
    <dgm:pt modelId="{C651B71B-3F7D-46F5-AD56-02C0C593C46D}" type="sibTrans" cxnId="{B4ACA787-1B84-4CC1-9ACE-0130D0E078C2}">
      <dgm:prSet/>
      <dgm:spPr/>
      <dgm:t>
        <a:bodyPr/>
        <a:lstStyle/>
        <a:p>
          <a:endParaRPr lang="en-US"/>
        </a:p>
      </dgm:t>
    </dgm:pt>
    <dgm:pt modelId="{6CFDE01D-5AFF-47DD-8E9A-F83D6E8E90E0}">
      <dgm:prSet/>
      <dgm:spPr>
        <a:solidFill>
          <a:schemeClr val="accent5">
            <a:lumMod val="65000"/>
          </a:schemeClr>
        </a:solidFill>
      </dgm:spPr>
      <dgm:t>
        <a:bodyPr/>
        <a:lstStyle/>
        <a:p>
          <a:r>
            <a:rPr lang="en-US" b="0" i="0" baseline="0" dirty="0">
              <a:solidFill>
                <a:schemeClr val="tx1"/>
              </a:solidFill>
            </a:rPr>
            <a:t>Pivotal Container Service (PKS)</a:t>
          </a:r>
          <a:endParaRPr lang="en-US" dirty="0">
            <a:solidFill>
              <a:schemeClr val="tx1"/>
            </a:solidFill>
          </a:endParaRPr>
        </a:p>
      </dgm:t>
    </dgm:pt>
    <dgm:pt modelId="{C9508A80-1433-473E-A254-E3A843035486}" type="parTrans" cxnId="{08984C9E-D2A7-42F3-B93D-75772B1D23CA}">
      <dgm:prSet/>
      <dgm:spPr/>
      <dgm:t>
        <a:bodyPr/>
        <a:lstStyle/>
        <a:p>
          <a:endParaRPr lang="en-US"/>
        </a:p>
      </dgm:t>
    </dgm:pt>
    <dgm:pt modelId="{9892F49A-9C1D-4B22-A351-506A0D96FA63}" type="sibTrans" cxnId="{08984C9E-D2A7-42F3-B93D-75772B1D23CA}">
      <dgm:prSet/>
      <dgm:spPr/>
      <dgm:t>
        <a:bodyPr/>
        <a:lstStyle/>
        <a:p>
          <a:endParaRPr lang="en-US"/>
        </a:p>
      </dgm:t>
    </dgm:pt>
    <dgm:pt modelId="{005A6224-AA1E-4FB5-BDAB-73F105838DAF}">
      <dgm:prSet/>
      <dgm:spPr>
        <a:solidFill>
          <a:schemeClr val="accent5">
            <a:lumMod val="65000"/>
          </a:schemeClr>
        </a:solidFill>
      </dgm:spPr>
      <dgm:t>
        <a:bodyPr/>
        <a:lstStyle/>
        <a:p>
          <a:r>
            <a:rPr lang="en-US" b="0" i="0" baseline="0" dirty="0">
              <a:solidFill>
                <a:schemeClr val="tx1"/>
              </a:solidFill>
            </a:rPr>
            <a:t>Azure Stack (AKS Engine)</a:t>
          </a:r>
          <a:endParaRPr lang="en-US" dirty="0">
            <a:solidFill>
              <a:schemeClr val="tx1"/>
            </a:solidFill>
          </a:endParaRPr>
        </a:p>
      </dgm:t>
    </dgm:pt>
    <dgm:pt modelId="{CA58F48A-C57C-4304-AC50-57A26902C0D3}" type="parTrans" cxnId="{C3319426-BD93-4997-B1BB-E8E70139974F}">
      <dgm:prSet/>
      <dgm:spPr/>
      <dgm:t>
        <a:bodyPr/>
        <a:lstStyle/>
        <a:p>
          <a:endParaRPr lang="en-US"/>
        </a:p>
      </dgm:t>
    </dgm:pt>
    <dgm:pt modelId="{12287416-F972-4D53-B730-A79B1D1742B5}" type="sibTrans" cxnId="{C3319426-BD93-4997-B1BB-E8E70139974F}">
      <dgm:prSet/>
      <dgm:spPr/>
      <dgm:t>
        <a:bodyPr/>
        <a:lstStyle/>
        <a:p>
          <a:endParaRPr lang="en-US"/>
        </a:p>
      </dgm:t>
    </dgm:pt>
    <dgm:pt modelId="{D497C5A8-982A-49FB-86CE-1BAB1570F1D1}">
      <dgm:prSet/>
      <dgm:spPr>
        <a:solidFill>
          <a:schemeClr val="accent5">
            <a:lumMod val="65000"/>
          </a:schemeClr>
        </a:solidFill>
      </dgm:spPr>
      <dgm:t>
        <a:bodyPr/>
        <a:lstStyle/>
        <a:p>
          <a:r>
            <a:rPr lang="en-US" b="0" i="0" baseline="0" dirty="0">
              <a:solidFill>
                <a:schemeClr val="tx1"/>
              </a:solidFill>
            </a:rPr>
            <a:t>Rancher</a:t>
          </a:r>
          <a:endParaRPr lang="en-US" dirty="0">
            <a:solidFill>
              <a:schemeClr val="tx1"/>
            </a:solidFill>
          </a:endParaRPr>
        </a:p>
      </dgm:t>
    </dgm:pt>
    <dgm:pt modelId="{1B66B812-4BBC-4E86-A98F-ED1BE8730872}" type="parTrans" cxnId="{44BF9CD8-6CBC-4D3A-9AAC-F6920CD82FAC}">
      <dgm:prSet/>
      <dgm:spPr/>
      <dgm:t>
        <a:bodyPr/>
        <a:lstStyle/>
        <a:p>
          <a:endParaRPr lang="en-US"/>
        </a:p>
      </dgm:t>
    </dgm:pt>
    <dgm:pt modelId="{02BD1EF1-1955-4713-B378-F621E3C2F1A6}" type="sibTrans" cxnId="{44BF9CD8-6CBC-4D3A-9AAC-F6920CD82FAC}">
      <dgm:prSet/>
      <dgm:spPr/>
      <dgm:t>
        <a:bodyPr/>
        <a:lstStyle/>
        <a:p>
          <a:endParaRPr lang="en-US"/>
        </a:p>
      </dgm:t>
    </dgm:pt>
    <dgm:pt modelId="{DF685E97-1522-4F23-B560-A5B144CFDB48}">
      <dgm:prSet/>
      <dgm:spPr>
        <a:solidFill>
          <a:schemeClr val="tx2">
            <a:lumMod val="75000"/>
          </a:schemeClr>
        </a:solidFill>
      </dgm:spPr>
      <dgm:t>
        <a:bodyPr/>
        <a:lstStyle/>
        <a:p>
          <a:r>
            <a:rPr lang="en-US" b="0" i="0" baseline="0" dirty="0"/>
            <a:t>Open Source k8s</a:t>
          </a:r>
          <a:endParaRPr lang="en-US" dirty="0"/>
        </a:p>
      </dgm:t>
    </dgm:pt>
    <dgm:pt modelId="{B0868C9E-D181-4C2B-BBD4-E6E044D42A15}" type="parTrans" cxnId="{91C1C408-A235-4B10-BD70-4AA2B1F6CCF8}">
      <dgm:prSet/>
      <dgm:spPr/>
      <dgm:t>
        <a:bodyPr/>
        <a:lstStyle/>
        <a:p>
          <a:endParaRPr lang="en-US"/>
        </a:p>
      </dgm:t>
    </dgm:pt>
    <dgm:pt modelId="{B717B3AD-96DC-455C-875F-5A3618D2D521}" type="sibTrans" cxnId="{91C1C408-A235-4B10-BD70-4AA2B1F6CCF8}">
      <dgm:prSet/>
      <dgm:spPr/>
      <dgm:t>
        <a:bodyPr/>
        <a:lstStyle/>
        <a:p>
          <a:endParaRPr lang="en-US"/>
        </a:p>
      </dgm:t>
    </dgm:pt>
    <dgm:pt modelId="{DD407D9E-506E-497D-872B-010FD3F20FD2}">
      <dgm:prSet/>
      <dgm:spPr>
        <a:solidFill>
          <a:schemeClr val="accent5">
            <a:lumMod val="65000"/>
          </a:schemeClr>
        </a:solidFill>
      </dgm:spPr>
      <dgm:t>
        <a:bodyPr/>
        <a:lstStyle/>
        <a:p>
          <a:r>
            <a:rPr lang="en-US" b="0" i="0" baseline="0" dirty="0">
              <a:solidFill>
                <a:schemeClr val="tx1"/>
              </a:solidFill>
            </a:rPr>
            <a:t>kubeadm</a:t>
          </a:r>
          <a:endParaRPr lang="en-US" dirty="0">
            <a:solidFill>
              <a:schemeClr val="tx1"/>
            </a:solidFill>
          </a:endParaRPr>
        </a:p>
      </dgm:t>
    </dgm:pt>
    <dgm:pt modelId="{164A0613-15DC-48FE-AAFD-5CB808A6C581}" type="parTrans" cxnId="{AF8E2402-9E67-4B87-A972-25ED15CBD9E4}">
      <dgm:prSet/>
      <dgm:spPr/>
      <dgm:t>
        <a:bodyPr/>
        <a:lstStyle/>
        <a:p>
          <a:endParaRPr lang="en-US"/>
        </a:p>
      </dgm:t>
    </dgm:pt>
    <dgm:pt modelId="{E5BDFB76-CA20-4B6F-8BA2-85E7D7086725}" type="sibTrans" cxnId="{AF8E2402-9E67-4B87-A972-25ED15CBD9E4}">
      <dgm:prSet/>
      <dgm:spPr/>
      <dgm:t>
        <a:bodyPr/>
        <a:lstStyle/>
        <a:p>
          <a:endParaRPr lang="en-US"/>
        </a:p>
      </dgm:t>
    </dgm:pt>
    <dgm:pt modelId="{97D2565E-D265-4B21-889E-83BC041EDA02}">
      <dgm:prSet/>
      <dgm:spPr>
        <a:solidFill>
          <a:schemeClr val="accent5">
            <a:lumMod val="65000"/>
          </a:schemeClr>
        </a:solidFill>
      </dgm:spPr>
      <dgm:t>
        <a:bodyPr/>
        <a:lstStyle/>
        <a:p>
          <a:r>
            <a:rPr lang="en-US" b="0" i="0" baseline="0" dirty="0">
              <a:solidFill>
                <a:schemeClr val="tx1"/>
              </a:solidFill>
            </a:rPr>
            <a:t>Minikube</a:t>
          </a:r>
          <a:endParaRPr lang="en-US" dirty="0">
            <a:solidFill>
              <a:schemeClr val="tx1"/>
            </a:solidFill>
          </a:endParaRPr>
        </a:p>
      </dgm:t>
    </dgm:pt>
    <dgm:pt modelId="{6D87A504-9554-460B-ADCA-93AF8F97D6D8}" type="parTrans" cxnId="{19ECA13A-D5EC-486E-B166-87F9F54A1550}">
      <dgm:prSet/>
      <dgm:spPr/>
      <dgm:t>
        <a:bodyPr/>
        <a:lstStyle/>
        <a:p>
          <a:endParaRPr lang="en-US"/>
        </a:p>
      </dgm:t>
    </dgm:pt>
    <dgm:pt modelId="{817D77F9-93E8-4B7E-B633-F3274233ACF2}" type="sibTrans" cxnId="{19ECA13A-D5EC-486E-B166-87F9F54A1550}">
      <dgm:prSet/>
      <dgm:spPr/>
      <dgm:t>
        <a:bodyPr/>
        <a:lstStyle/>
        <a:p>
          <a:endParaRPr lang="en-US"/>
        </a:p>
      </dgm:t>
    </dgm:pt>
    <dgm:pt modelId="{6320BDCB-3792-4E01-84A3-3694A36A66CF}" type="pres">
      <dgm:prSet presAssocID="{2B83C71E-D2D9-475A-BDA2-902D7A3EF9B3}" presName="Name0" presStyleCnt="0">
        <dgm:presLayoutVars>
          <dgm:chPref val="1"/>
          <dgm:dir/>
          <dgm:animOne val="branch"/>
          <dgm:animLvl val="lvl"/>
          <dgm:resizeHandles/>
        </dgm:presLayoutVars>
      </dgm:prSet>
      <dgm:spPr/>
    </dgm:pt>
    <dgm:pt modelId="{1EC4CE6E-AD28-475D-AA97-59B5EA83AF0B}" type="pres">
      <dgm:prSet presAssocID="{DF685E97-1522-4F23-B560-A5B144CFDB48}" presName="vertOne" presStyleCnt="0"/>
      <dgm:spPr/>
    </dgm:pt>
    <dgm:pt modelId="{6F288A85-48E8-4E84-92CF-ECE68F450252}" type="pres">
      <dgm:prSet presAssocID="{DF685E97-1522-4F23-B560-A5B144CFDB48}" presName="txOne" presStyleLbl="node0" presStyleIdx="0" presStyleCnt="3">
        <dgm:presLayoutVars>
          <dgm:chPref val="3"/>
        </dgm:presLayoutVars>
      </dgm:prSet>
      <dgm:spPr/>
    </dgm:pt>
    <dgm:pt modelId="{5A36EB11-1765-49F5-AC8F-883F1F9DDF50}" type="pres">
      <dgm:prSet presAssocID="{DF685E97-1522-4F23-B560-A5B144CFDB48}" presName="parTransOne" presStyleCnt="0"/>
      <dgm:spPr/>
    </dgm:pt>
    <dgm:pt modelId="{4A5209C7-03AF-4435-8AC9-005CE1575029}" type="pres">
      <dgm:prSet presAssocID="{DF685E97-1522-4F23-B560-A5B144CFDB48}" presName="horzOne" presStyleCnt="0"/>
      <dgm:spPr/>
    </dgm:pt>
    <dgm:pt modelId="{2D91B608-D26D-4BDE-A9B3-949E2717061B}" type="pres">
      <dgm:prSet presAssocID="{DD407D9E-506E-497D-872B-010FD3F20FD2}" presName="vertTwo" presStyleCnt="0"/>
      <dgm:spPr/>
    </dgm:pt>
    <dgm:pt modelId="{485DA895-042E-4589-8B6D-2C97BF5835F2}" type="pres">
      <dgm:prSet presAssocID="{DD407D9E-506E-497D-872B-010FD3F20FD2}" presName="txTwo" presStyleLbl="node2" presStyleIdx="0" presStyleCnt="11">
        <dgm:presLayoutVars>
          <dgm:chPref val="3"/>
        </dgm:presLayoutVars>
      </dgm:prSet>
      <dgm:spPr/>
    </dgm:pt>
    <dgm:pt modelId="{7B734C8A-063B-4FDC-9913-BDC599118338}" type="pres">
      <dgm:prSet presAssocID="{DD407D9E-506E-497D-872B-010FD3F20FD2}" presName="horzTwo" presStyleCnt="0"/>
      <dgm:spPr/>
    </dgm:pt>
    <dgm:pt modelId="{E31AEB1C-2748-458A-9AFF-E89643846C6C}" type="pres">
      <dgm:prSet presAssocID="{E5BDFB76-CA20-4B6F-8BA2-85E7D7086725}" presName="sibSpaceTwo" presStyleCnt="0"/>
      <dgm:spPr/>
    </dgm:pt>
    <dgm:pt modelId="{B9A310E8-3E47-47B9-BF3C-FF5213640A26}" type="pres">
      <dgm:prSet presAssocID="{97D2565E-D265-4B21-889E-83BC041EDA02}" presName="vertTwo" presStyleCnt="0"/>
      <dgm:spPr/>
    </dgm:pt>
    <dgm:pt modelId="{CBCDAF36-6629-4C0A-AA8E-75E40266BDE3}" type="pres">
      <dgm:prSet presAssocID="{97D2565E-D265-4B21-889E-83BC041EDA02}" presName="txTwo" presStyleLbl="node2" presStyleIdx="1" presStyleCnt="11">
        <dgm:presLayoutVars>
          <dgm:chPref val="3"/>
        </dgm:presLayoutVars>
      </dgm:prSet>
      <dgm:spPr/>
    </dgm:pt>
    <dgm:pt modelId="{14DAD0F8-7018-4D4D-805E-C2CFAEC6717E}" type="pres">
      <dgm:prSet presAssocID="{97D2565E-D265-4B21-889E-83BC041EDA02}" presName="horzTwo" presStyleCnt="0"/>
      <dgm:spPr/>
    </dgm:pt>
    <dgm:pt modelId="{19AECB28-6E12-49C2-BCC0-B9C5953DB68E}" type="pres">
      <dgm:prSet presAssocID="{B717B3AD-96DC-455C-875F-5A3618D2D521}" presName="sibSpaceOne" presStyleCnt="0"/>
      <dgm:spPr/>
    </dgm:pt>
    <dgm:pt modelId="{DA5C93ED-F18E-40E5-B1C8-748DDBF39D87}" type="pres">
      <dgm:prSet presAssocID="{F3696074-BBEF-4961-ADF0-889E2DBEBDBD}" presName="vertOne" presStyleCnt="0"/>
      <dgm:spPr/>
    </dgm:pt>
    <dgm:pt modelId="{BBF53ACC-E997-4364-979F-2A23F57E9FB6}" type="pres">
      <dgm:prSet presAssocID="{F3696074-BBEF-4961-ADF0-889E2DBEBDBD}" presName="txOne" presStyleLbl="node0" presStyleIdx="1" presStyleCnt="3">
        <dgm:presLayoutVars>
          <dgm:chPref val="3"/>
        </dgm:presLayoutVars>
      </dgm:prSet>
      <dgm:spPr/>
    </dgm:pt>
    <dgm:pt modelId="{56DE6842-17DF-4F04-ACD0-54A566DC6CB1}" type="pres">
      <dgm:prSet presAssocID="{F3696074-BBEF-4961-ADF0-889E2DBEBDBD}" presName="parTransOne" presStyleCnt="0"/>
      <dgm:spPr/>
    </dgm:pt>
    <dgm:pt modelId="{7A852851-A821-45BC-81D6-075723D1DB37}" type="pres">
      <dgm:prSet presAssocID="{F3696074-BBEF-4961-ADF0-889E2DBEBDBD}" presName="horzOne" presStyleCnt="0"/>
      <dgm:spPr/>
    </dgm:pt>
    <dgm:pt modelId="{FD88B4CB-C379-482D-B347-531E6BF165E7}" type="pres">
      <dgm:prSet presAssocID="{9413C0B5-B8DD-47B6-BDC8-4EA1E3265EF8}" presName="vertTwo" presStyleCnt="0"/>
      <dgm:spPr/>
    </dgm:pt>
    <dgm:pt modelId="{81D5E623-7AB3-442B-A93F-1DD8CA828A63}" type="pres">
      <dgm:prSet presAssocID="{9413C0B5-B8DD-47B6-BDC8-4EA1E3265EF8}" presName="txTwo" presStyleLbl="node2" presStyleIdx="2" presStyleCnt="11">
        <dgm:presLayoutVars>
          <dgm:chPref val="3"/>
        </dgm:presLayoutVars>
      </dgm:prSet>
      <dgm:spPr/>
    </dgm:pt>
    <dgm:pt modelId="{ABEE2A4D-9A36-4AEC-9694-4FBE91F19352}" type="pres">
      <dgm:prSet presAssocID="{9413C0B5-B8DD-47B6-BDC8-4EA1E3265EF8}" presName="horzTwo" presStyleCnt="0"/>
      <dgm:spPr/>
    </dgm:pt>
    <dgm:pt modelId="{DB958A23-5DFE-4B30-87DB-35D5D9CA8E4C}" type="pres">
      <dgm:prSet presAssocID="{1ECE3D96-CEA1-4CAD-BA52-EEC453F02E94}" presName="sibSpaceTwo" presStyleCnt="0"/>
      <dgm:spPr/>
    </dgm:pt>
    <dgm:pt modelId="{739FB74E-22C1-436B-B9DE-767CA71416D4}" type="pres">
      <dgm:prSet presAssocID="{B6DCE457-2842-4583-A026-4AB1C0FC55BB}" presName="vertTwo" presStyleCnt="0"/>
      <dgm:spPr/>
    </dgm:pt>
    <dgm:pt modelId="{79B016E8-BB1C-454D-8D90-6348235DA4D9}" type="pres">
      <dgm:prSet presAssocID="{B6DCE457-2842-4583-A026-4AB1C0FC55BB}" presName="txTwo" presStyleLbl="node2" presStyleIdx="3" presStyleCnt="11">
        <dgm:presLayoutVars>
          <dgm:chPref val="3"/>
        </dgm:presLayoutVars>
      </dgm:prSet>
      <dgm:spPr/>
    </dgm:pt>
    <dgm:pt modelId="{19D40943-A51A-4597-ADCC-C0C25F0A6464}" type="pres">
      <dgm:prSet presAssocID="{B6DCE457-2842-4583-A026-4AB1C0FC55BB}" presName="horzTwo" presStyleCnt="0"/>
      <dgm:spPr/>
    </dgm:pt>
    <dgm:pt modelId="{8024A7C8-1D6F-4197-9938-0BFD26FA47E2}" type="pres">
      <dgm:prSet presAssocID="{F8FB46A4-90A5-4902-875F-350A4F7E53B4}" presName="sibSpaceTwo" presStyleCnt="0"/>
      <dgm:spPr/>
    </dgm:pt>
    <dgm:pt modelId="{780A5F6B-790D-4547-9DEC-E391578C4968}" type="pres">
      <dgm:prSet presAssocID="{26A0D708-F253-4F86-864A-7DC408DB2DAE}" presName="vertTwo" presStyleCnt="0"/>
      <dgm:spPr/>
    </dgm:pt>
    <dgm:pt modelId="{355E4B5C-BBF8-4A9D-A081-825D6AF40B4E}" type="pres">
      <dgm:prSet presAssocID="{26A0D708-F253-4F86-864A-7DC408DB2DAE}" presName="txTwo" presStyleLbl="node2" presStyleIdx="4" presStyleCnt="11">
        <dgm:presLayoutVars>
          <dgm:chPref val="3"/>
        </dgm:presLayoutVars>
      </dgm:prSet>
      <dgm:spPr/>
    </dgm:pt>
    <dgm:pt modelId="{40C00745-954C-4A70-952A-F1D8B428CFB7}" type="pres">
      <dgm:prSet presAssocID="{26A0D708-F253-4F86-864A-7DC408DB2DAE}" presName="horzTwo" presStyleCnt="0"/>
      <dgm:spPr/>
    </dgm:pt>
    <dgm:pt modelId="{3F8315C8-905E-4CCD-A3F8-4FBF1745AF04}" type="pres">
      <dgm:prSet presAssocID="{A66457F6-5714-484C-9FCF-99BCDD7AB1B9}" presName="sibSpaceTwo" presStyleCnt="0"/>
      <dgm:spPr/>
    </dgm:pt>
    <dgm:pt modelId="{A45271E0-4F54-4076-82A6-78B6BA8CED2F}" type="pres">
      <dgm:prSet presAssocID="{ACE74FD7-0A6E-4AFD-B534-94C8B7F731AE}" presName="vertTwo" presStyleCnt="0"/>
      <dgm:spPr/>
    </dgm:pt>
    <dgm:pt modelId="{E2B5C51C-A4B1-45E7-A1EF-5AE61ECE391C}" type="pres">
      <dgm:prSet presAssocID="{ACE74FD7-0A6E-4AFD-B534-94C8B7F731AE}" presName="txTwo" presStyleLbl="node2" presStyleIdx="5" presStyleCnt="11">
        <dgm:presLayoutVars>
          <dgm:chPref val="3"/>
        </dgm:presLayoutVars>
      </dgm:prSet>
      <dgm:spPr/>
    </dgm:pt>
    <dgm:pt modelId="{B7A1FA42-D2FA-4B1D-AA3B-BD8DECA068F4}" type="pres">
      <dgm:prSet presAssocID="{ACE74FD7-0A6E-4AFD-B534-94C8B7F731AE}" presName="horzTwo" presStyleCnt="0"/>
      <dgm:spPr/>
    </dgm:pt>
    <dgm:pt modelId="{4938557C-9C9B-4B7F-A912-01791C5059EC}" type="pres">
      <dgm:prSet presAssocID="{EDEF798D-CE0D-4A59-8407-54060DB484C5}" presName="sibSpaceTwo" presStyleCnt="0"/>
      <dgm:spPr/>
    </dgm:pt>
    <dgm:pt modelId="{9DB2BB92-95C0-4553-A980-4750674B40AF}" type="pres">
      <dgm:prSet presAssocID="{2DCC673D-CC28-4FFF-9304-A7AEAE00F448}" presName="vertTwo" presStyleCnt="0"/>
      <dgm:spPr/>
    </dgm:pt>
    <dgm:pt modelId="{055A78DE-3F08-4E7E-9040-308DF2B0EDA1}" type="pres">
      <dgm:prSet presAssocID="{2DCC673D-CC28-4FFF-9304-A7AEAE00F448}" presName="txTwo" presStyleLbl="node2" presStyleIdx="6" presStyleCnt="11">
        <dgm:presLayoutVars>
          <dgm:chPref val="3"/>
        </dgm:presLayoutVars>
      </dgm:prSet>
      <dgm:spPr/>
    </dgm:pt>
    <dgm:pt modelId="{E8B2C3A1-7038-422D-8BCA-2243852FAEB8}" type="pres">
      <dgm:prSet presAssocID="{2DCC673D-CC28-4FFF-9304-A7AEAE00F448}" presName="horzTwo" presStyleCnt="0"/>
      <dgm:spPr/>
    </dgm:pt>
    <dgm:pt modelId="{58A9CB11-E895-4969-9F46-2953C98BBFFE}" type="pres">
      <dgm:prSet presAssocID="{0C7C201A-4ABF-49DE-B2E7-F28E19716BE1}" presName="sibSpaceOne" presStyleCnt="0"/>
      <dgm:spPr/>
    </dgm:pt>
    <dgm:pt modelId="{B2B92927-A39B-40CB-8FA8-818567856174}" type="pres">
      <dgm:prSet presAssocID="{F59B4470-2D1F-4800-ABA2-FBC2171FEA74}" presName="vertOne" presStyleCnt="0"/>
      <dgm:spPr/>
    </dgm:pt>
    <dgm:pt modelId="{2BF04F13-6F12-4A38-BD4F-968D1106B5C1}" type="pres">
      <dgm:prSet presAssocID="{F59B4470-2D1F-4800-ABA2-FBC2171FEA74}" presName="txOne" presStyleLbl="node0" presStyleIdx="2" presStyleCnt="3">
        <dgm:presLayoutVars>
          <dgm:chPref val="3"/>
        </dgm:presLayoutVars>
      </dgm:prSet>
      <dgm:spPr/>
    </dgm:pt>
    <dgm:pt modelId="{082EC8A9-CD2E-4985-8FE9-26382DFFC185}" type="pres">
      <dgm:prSet presAssocID="{F59B4470-2D1F-4800-ABA2-FBC2171FEA74}" presName="parTransOne" presStyleCnt="0"/>
      <dgm:spPr/>
    </dgm:pt>
    <dgm:pt modelId="{102C9298-1AD3-45CB-974E-4BBD502BE928}" type="pres">
      <dgm:prSet presAssocID="{F59B4470-2D1F-4800-ABA2-FBC2171FEA74}" presName="horzOne" presStyleCnt="0"/>
      <dgm:spPr/>
    </dgm:pt>
    <dgm:pt modelId="{FCC3EED0-C4D7-4D1F-9C89-0893A7D03884}" type="pres">
      <dgm:prSet presAssocID="{10B7711B-D9B6-404E-9E7C-9FE5AD80D60D}" presName="vertTwo" presStyleCnt="0"/>
      <dgm:spPr/>
    </dgm:pt>
    <dgm:pt modelId="{4F6C702B-6E76-4F56-B72B-88488E7412F9}" type="pres">
      <dgm:prSet presAssocID="{10B7711B-D9B6-404E-9E7C-9FE5AD80D60D}" presName="txTwo" presStyleLbl="node2" presStyleIdx="7" presStyleCnt="11">
        <dgm:presLayoutVars>
          <dgm:chPref val="3"/>
        </dgm:presLayoutVars>
      </dgm:prSet>
      <dgm:spPr/>
    </dgm:pt>
    <dgm:pt modelId="{2085E8A9-FA98-4EC9-A392-8676D3FB3719}" type="pres">
      <dgm:prSet presAssocID="{10B7711B-D9B6-404E-9E7C-9FE5AD80D60D}" presName="horzTwo" presStyleCnt="0"/>
      <dgm:spPr/>
    </dgm:pt>
    <dgm:pt modelId="{8CAA9051-6D59-467F-B7E5-B906AA905769}" type="pres">
      <dgm:prSet presAssocID="{C651B71B-3F7D-46F5-AD56-02C0C593C46D}" presName="sibSpaceTwo" presStyleCnt="0"/>
      <dgm:spPr/>
    </dgm:pt>
    <dgm:pt modelId="{9AF9D100-0803-4E8A-935B-DB6C56A4FC26}" type="pres">
      <dgm:prSet presAssocID="{6CFDE01D-5AFF-47DD-8E9A-F83D6E8E90E0}" presName="vertTwo" presStyleCnt="0"/>
      <dgm:spPr/>
    </dgm:pt>
    <dgm:pt modelId="{B22B33FB-220C-4247-BFC7-D315DD4AA92D}" type="pres">
      <dgm:prSet presAssocID="{6CFDE01D-5AFF-47DD-8E9A-F83D6E8E90E0}" presName="txTwo" presStyleLbl="node2" presStyleIdx="8" presStyleCnt="11">
        <dgm:presLayoutVars>
          <dgm:chPref val="3"/>
        </dgm:presLayoutVars>
      </dgm:prSet>
      <dgm:spPr/>
    </dgm:pt>
    <dgm:pt modelId="{4214AE3B-5DEA-4911-91FE-8C7F454838D6}" type="pres">
      <dgm:prSet presAssocID="{6CFDE01D-5AFF-47DD-8E9A-F83D6E8E90E0}" presName="horzTwo" presStyleCnt="0"/>
      <dgm:spPr/>
    </dgm:pt>
    <dgm:pt modelId="{BBD507E2-3324-461A-8A38-37183498CDA1}" type="pres">
      <dgm:prSet presAssocID="{9892F49A-9C1D-4B22-A351-506A0D96FA63}" presName="sibSpaceTwo" presStyleCnt="0"/>
      <dgm:spPr/>
    </dgm:pt>
    <dgm:pt modelId="{B298BA21-1950-4A84-8BD5-E63F26178F1F}" type="pres">
      <dgm:prSet presAssocID="{005A6224-AA1E-4FB5-BDAB-73F105838DAF}" presName="vertTwo" presStyleCnt="0"/>
      <dgm:spPr/>
    </dgm:pt>
    <dgm:pt modelId="{0BA6B42C-B656-4815-9B20-7E97EBBE65EB}" type="pres">
      <dgm:prSet presAssocID="{005A6224-AA1E-4FB5-BDAB-73F105838DAF}" presName="txTwo" presStyleLbl="node2" presStyleIdx="9" presStyleCnt="11">
        <dgm:presLayoutVars>
          <dgm:chPref val="3"/>
        </dgm:presLayoutVars>
      </dgm:prSet>
      <dgm:spPr/>
    </dgm:pt>
    <dgm:pt modelId="{1573E068-3A33-4AF1-A5ED-6AE65F96DB9F}" type="pres">
      <dgm:prSet presAssocID="{005A6224-AA1E-4FB5-BDAB-73F105838DAF}" presName="horzTwo" presStyleCnt="0"/>
      <dgm:spPr/>
    </dgm:pt>
    <dgm:pt modelId="{046B79C3-0978-4996-8C01-93CEA64C82AF}" type="pres">
      <dgm:prSet presAssocID="{12287416-F972-4D53-B730-A79B1D1742B5}" presName="sibSpaceTwo" presStyleCnt="0"/>
      <dgm:spPr/>
    </dgm:pt>
    <dgm:pt modelId="{FF02D94A-07DD-4429-95E6-09942FDE697F}" type="pres">
      <dgm:prSet presAssocID="{D497C5A8-982A-49FB-86CE-1BAB1570F1D1}" presName="vertTwo" presStyleCnt="0"/>
      <dgm:spPr/>
    </dgm:pt>
    <dgm:pt modelId="{01C78E11-D884-4A76-AB93-E46D3F48A775}" type="pres">
      <dgm:prSet presAssocID="{D497C5A8-982A-49FB-86CE-1BAB1570F1D1}" presName="txTwo" presStyleLbl="node2" presStyleIdx="10" presStyleCnt="11">
        <dgm:presLayoutVars>
          <dgm:chPref val="3"/>
        </dgm:presLayoutVars>
      </dgm:prSet>
      <dgm:spPr/>
    </dgm:pt>
    <dgm:pt modelId="{71B75EAA-16DE-40DF-BCD0-535CD4C5A74A}" type="pres">
      <dgm:prSet presAssocID="{D497C5A8-982A-49FB-86CE-1BAB1570F1D1}" presName="horzTwo" presStyleCnt="0"/>
      <dgm:spPr/>
    </dgm:pt>
  </dgm:ptLst>
  <dgm:cxnLst>
    <dgm:cxn modelId="{B4893601-998F-446F-BF00-9285AEEC1F3F}" type="presOf" srcId="{26A0D708-F253-4F86-864A-7DC408DB2DAE}" destId="{355E4B5C-BBF8-4A9D-A081-825D6AF40B4E}" srcOrd="0" destOrd="0" presId="urn:microsoft.com/office/officeart/2005/8/layout/hierarchy4"/>
    <dgm:cxn modelId="{AF8E2402-9E67-4B87-A972-25ED15CBD9E4}" srcId="{DF685E97-1522-4F23-B560-A5B144CFDB48}" destId="{DD407D9E-506E-497D-872B-010FD3F20FD2}" srcOrd="0" destOrd="0" parTransId="{164A0613-15DC-48FE-AAFD-5CB808A6C581}" sibTransId="{E5BDFB76-CA20-4B6F-8BA2-85E7D7086725}"/>
    <dgm:cxn modelId="{6D017F06-E309-4BA9-B0EC-9E2854F22C44}" type="presOf" srcId="{6CFDE01D-5AFF-47DD-8E9A-F83D6E8E90E0}" destId="{B22B33FB-220C-4247-BFC7-D315DD4AA92D}" srcOrd="0" destOrd="0" presId="urn:microsoft.com/office/officeart/2005/8/layout/hierarchy4"/>
    <dgm:cxn modelId="{91C1C408-A235-4B10-BD70-4AA2B1F6CCF8}" srcId="{2B83C71E-D2D9-475A-BDA2-902D7A3EF9B3}" destId="{DF685E97-1522-4F23-B560-A5B144CFDB48}" srcOrd="0" destOrd="0" parTransId="{B0868C9E-D181-4C2B-BBD4-E6E044D42A15}" sibTransId="{B717B3AD-96DC-455C-875F-5A3618D2D521}"/>
    <dgm:cxn modelId="{51AB7814-0384-4138-8023-4573909BB7C1}" type="presOf" srcId="{F59B4470-2D1F-4800-ABA2-FBC2171FEA74}" destId="{2BF04F13-6F12-4A38-BD4F-968D1106B5C1}" srcOrd="0" destOrd="0" presId="urn:microsoft.com/office/officeart/2005/8/layout/hierarchy4"/>
    <dgm:cxn modelId="{29BF881B-499E-4F81-ACCD-D82E1E876579}" srcId="{F3696074-BBEF-4961-ADF0-889E2DBEBDBD}" destId="{26A0D708-F253-4F86-864A-7DC408DB2DAE}" srcOrd="2" destOrd="0" parTransId="{726F1127-9C9D-4B19-BA55-4B89B70A2FD2}" sibTransId="{A66457F6-5714-484C-9FCF-99BCDD7AB1B9}"/>
    <dgm:cxn modelId="{2340E022-41FA-456A-A4F3-815EFB0F2028}" type="presOf" srcId="{2B83C71E-D2D9-475A-BDA2-902D7A3EF9B3}" destId="{6320BDCB-3792-4E01-84A3-3694A36A66CF}" srcOrd="0" destOrd="0" presId="urn:microsoft.com/office/officeart/2005/8/layout/hierarchy4"/>
    <dgm:cxn modelId="{C3319426-BD93-4997-B1BB-E8E70139974F}" srcId="{F59B4470-2D1F-4800-ABA2-FBC2171FEA74}" destId="{005A6224-AA1E-4FB5-BDAB-73F105838DAF}" srcOrd="2" destOrd="0" parTransId="{CA58F48A-C57C-4304-AC50-57A26902C0D3}" sibTransId="{12287416-F972-4D53-B730-A79B1D1742B5}"/>
    <dgm:cxn modelId="{64F6D127-56D1-4118-87F7-99DFB6B504A1}" type="presOf" srcId="{B6DCE457-2842-4583-A026-4AB1C0FC55BB}" destId="{79B016E8-BB1C-454D-8D90-6348235DA4D9}" srcOrd="0" destOrd="0" presId="urn:microsoft.com/office/officeart/2005/8/layout/hierarchy4"/>
    <dgm:cxn modelId="{19ECA13A-D5EC-486E-B166-87F9F54A1550}" srcId="{DF685E97-1522-4F23-B560-A5B144CFDB48}" destId="{97D2565E-D265-4B21-889E-83BC041EDA02}" srcOrd="1" destOrd="0" parTransId="{6D87A504-9554-460B-ADCA-93AF8F97D6D8}" sibTransId="{817D77F9-93E8-4B7E-B633-F3274233ACF2}"/>
    <dgm:cxn modelId="{5A7A383E-A122-4CD9-BDE8-7B5D27A03E7C}" type="presOf" srcId="{97D2565E-D265-4B21-889E-83BC041EDA02}" destId="{CBCDAF36-6629-4C0A-AA8E-75E40266BDE3}" srcOrd="0" destOrd="0" presId="urn:microsoft.com/office/officeart/2005/8/layout/hierarchy4"/>
    <dgm:cxn modelId="{6B853B47-D5AD-4088-A2D2-FBE26F5AA8C5}" srcId="{F3696074-BBEF-4961-ADF0-889E2DBEBDBD}" destId="{9413C0B5-B8DD-47B6-BDC8-4EA1E3265EF8}" srcOrd="0" destOrd="0" parTransId="{86FAFB33-18B9-402D-8A74-66B994F8F3C7}" sibTransId="{1ECE3D96-CEA1-4CAD-BA52-EEC453F02E94}"/>
    <dgm:cxn modelId="{4D6F9A69-C910-471D-8EE0-321F23D791BB}" srcId="{2B83C71E-D2D9-475A-BDA2-902D7A3EF9B3}" destId="{F59B4470-2D1F-4800-ABA2-FBC2171FEA74}" srcOrd="2" destOrd="0" parTransId="{EDEE690C-F38E-4B06-981A-B40CBA7E74D0}" sibTransId="{24B2176E-18D7-422B-BE6A-10629C074A2C}"/>
    <dgm:cxn modelId="{B4ACA787-1B84-4CC1-9ACE-0130D0E078C2}" srcId="{F59B4470-2D1F-4800-ABA2-FBC2171FEA74}" destId="{10B7711B-D9B6-404E-9E7C-9FE5AD80D60D}" srcOrd="0" destOrd="0" parTransId="{BC0413A6-9F87-4358-AF9D-C01B42B7EA45}" sibTransId="{C651B71B-3F7D-46F5-AD56-02C0C593C46D}"/>
    <dgm:cxn modelId="{6A5AC98F-7CA3-477F-8EF4-45BE9C34D56E}" srcId="{F3696074-BBEF-4961-ADF0-889E2DBEBDBD}" destId="{2DCC673D-CC28-4FFF-9304-A7AEAE00F448}" srcOrd="4" destOrd="0" parTransId="{2554DBFE-715F-499B-814A-60C9B15F5D2A}" sibTransId="{5B6B7477-9472-42A8-8DEC-B8086D33F651}"/>
    <dgm:cxn modelId="{C5DEB695-1B70-41A5-9078-B5AFDAEE3201}" srcId="{F3696074-BBEF-4961-ADF0-889E2DBEBDBD}" destId="{ACE74FD7-0A6E-4AFD-B534-94C8B7F731AE}" srcOrd="3" destOrd="0" parTransId="{2EB47867-CF45-4750-ADD3-B6F961B4359E}" sibTransId="{EDEF798D-CE0D-4A59-8407-54060DB484C5}"/>
    <dgm:cxn modelId="{08984C9E-D2A7-42F3-B93D-75772B1D23CA}" srcId="{F59B4470-2D1F-4800-ABA2-FBC2171FEA74}" destId="{6CFDE01D-5AFF-47DD-8E9A-F83D6E8E90E0}" srcOrd="1" destOrd="0" parTransId="{C9508A80-1433-473E-A254-E3A843035486}" sibTransId="{9892F49A-9C1D-4B22-A351-506A0D96FA63}"/>
    <dgm:cxn modelId="{80E468A7-9CA2-4277-907D-FEA42D94CFA5}" type="presOf" srcId="{ACE74FD7-0A6E-4AFD-B534-94C8B7F731AE}" destId="{E2B5C51C-A4B1-45E7-A1EF-5AE61ECE391C}" srcOrd="0" destOrd="0" presId="urn:microsoft.com/office/officeart/2005/8/layout/hierarchy4"/>
    <dgm:cxn modelId="{59C89EA8-9B6A-4CF7-B08A-4CEEAF29ECAF}" type="presOf" srcId="{DF685E97-1522-4F23-B560-A5B144CFDB48}" destId="{6F288A85-48E8-4E84-92CF-ECE68F450252}" srcOrd="0" destOrd="0" presId="urn:microsoft.com/office/officeart/2005/8/layout/hierarchy4"/>
    <dgm:cxn modelId="{B705D5B9-7D38-4C1F-9F8C-70EE42C8E7DA}" type="presOf" srcId="{D497C5A8-982A-49FB-86CE-1BAB1570F1D1}" destId="{01C78E11-D884-4A76-AB93-E46D3F48A775}" srcOrd="0" destOrd="0" presId="urn:microsoft.com/office/officeart/2005/8/layout/hierarchy4"/>
    <dgm:cxn modelId="{44BF9CD8-6CBC-4D3A-9AAC-F6920CD82FAC}" srcId="{F59B4470-2D1F-4800-ABA2-FBC2171FEA74}" destId="{D497C5A8-982A-49FB-86CE-1BAB1570F1D1}" srcOrd="3" destOrd="0" parTransId="{1B66B812-4BBC-4E86-A98F-ED1BE8730872}" sibTransId="{02BD1EF1-1955-4713-B378-F621E3C2F1A6}"/>
    <dgm:cxn modelId="{DD334ADB-5E6C-4344-AC82-2112CAC59523}" type="presOf" srcId="{F3696074-BBEF-4961-ADF0-889E2DBEBDBD}" destId="{BBF53ACC-E997-4364-979F-2A23F57E9FB6}" srcOrd="0" destOrd="0" presId="urn:microsoft.com/office/officeart/2005/8/layout/hierarchy4"/>
    <dgm:cxn modelId="{5E6B41DD-A125-44C1-8F29-EB97A1D53C3B}" type="presOf" srcId="{10B7711B-D9B6-404E-9E7C-9FE5AD80D60D}" destId="{4F6C702B-6E76-4F56-B72B-88488E7412F9}" srcOrd="0" destOrd="0" presId="urn:microsoft.com/office/officeart/2005/8/layout/hierarchy4"/>
    <dgm:cxn modelId="{945C53DE-F74E-457D-885D-178BD7D8EEE2}" type="presOf" srcId="{2DCC673D-CC28-4FFF-9304-A7AEAE00F448}" destId="{055A78DE-3F08-4E7E-9040-308DF2B0EDA1}" srcOrd="0" destOrd="0" presId="urn:microsoft.com/office/officeart/2005/8/layout/hierarchy4"/>
    <dgm:cxn modelId="{F79685E1-324C-4D44-8113-9F957453ECC2}" type="presOf" srcId="{005A6224-AA1E-4FB5-BDAB-73F105838DAF}" destId="{0BA6B42C-B656-4815-9B20-7E97EBBE65EB}" srcOrd="0" destOrd="0" presId="urn:microsoft.com/office/officeart/2005/8/layout/hierarchy4"/>
    <dgm:cxn modelId="{C38F3BE5-BC9E-4DD1-BF62-47D31113649B}" type="presOf" srcId="{9413C0B5-B8DD-47B6-BDC8-4EA1E3265EF8}" destId="{81D5E623-7AB3-442B-A93F-1DD8CA828A63}" srcOrd="0" destOrd="0" presId="urn:microsoft.com/office/officeart/2005/8/layout/hierarchy4"/>
    <dgm:cxn modelId="{FD2216E9-AE81-4D47-A2DB-4E4CF474E820}" srcId="{2B83C71E-D2D9-475A-BDA2-902D7A3EF9B3}" destId="{F3696074-BBEF-4961-ADF0-889E2DBEBDBD}" srcOrd="1" destOrd="0" parTransId="{28D48141-847A-420E-9D09-E1900FAE48F2}" sibTransId="{0C7C201A-4ABF-49DE-B2E7-F28E19716BE1}"/>
    <dgm:cxn modelId="{EF065BEB-C50A-4E70-83B9-6C4DB48B32F9}" srcId="{F3696074-BBEF-4961-ADF0-889E2DBEBDBD}" destId="{B6DCE457-2842-4583-A026-4AB1C0FC55BB}" srcOrd="1" destOrd="0" parTransId="{64FEFB71-1380-49CD-85E4-3B9BEB822868}" sibTransId="{F8FB46A4-90A5-4902-875F-350A4F7E53B4}"/>
    <dgm:cxn modelId="{4D05B5FF-291A-4E66-8F8B-44FCD17CDFB9}" type="presOf" srcId="{DD407D9E-506E-497D-872B-010FD3F20FD2}" destId="{485DA895-042E-4589-8B6D-2C97BF5835F2}" srcOrd="0" destOrd="0" presId="urn:microsoft.com/office/officeart/2005/8/layout/hierarchy4"/>
    <dgm:cxn modelId="{09AC187A-1366-480D-82AD-3F812F1039C7}" type="presParOf" srcId="{6320BDCB-3792-4E01-84A3-3694A36A66CF}" destId="{1EC4CE6E-AD28-475D-AA97-59B5EA83AF0B}" srcOrd="0" destOrd="0" presId="urn:microsoft.com/office/officeart/2005/8/layout/hierarchy4"/>
    <dgm:cxn modelId="{564C3422-E329-4836-96EF-2F19F9D044D3}" type="presParOf" srcId="{1EC4CE6E-AD28-475D-AA97-59B5EA83AF0B}" destId="{6F288A85-48E8-4E84-92CF-ECE68F450252}" srcOrd="0" destOrd="0" presId="urn:microsoft.com/office/officeart/2005/8/layout/hierarchy4"/>
    <dgm:cxn modelId="{3D7BEFD4-6DA2-4DAE-AD88-4E485870E779}" type="presParOf" srcId="{1EC4CE6E-AD28-475D-AA97-59B5EA83AF0B}" destId="{5A36EB11-1765-49F5-AC8F-883F1F9DDF50}" srcOrd="1" destOrd="0" presId="urn:microsoft.com/office/officeart/2005/8/layout/hierarchy4"/>
    <dgm:cxn modelId="{11237848-6D44-4A45-B25E-D20A5A15DDE3}" type="presParOf" srcId="{1EC4CE6E-AD28-475D-AA97-59B5EA83AF0B}" destId="{4A5209C7-03AF-4435-8AC9-005CE1575029}" srcOrd="2" destOrd="0" presId="urn:microsoft.com/office/officeart/2005/8/layout/hierarchy4"/>
    <dgm:cxn modelId="{6CD0B0F5-E7F5-47A0-B7AA-A8DFCDEB2FB3}" type="presParOf" srcId="{4A5209C7-03AF-4435-8AC9-005CE1575029}" destId="{2D91B608-D26D-4BDE-A9B3-949E2717061B}" srcOrd="0" destOrd="0" presId="urn:microsoft.com/office/officeart/2005/8/layout/hierarchy4"/>
    <dgm:cxn modelId="{BE29651B-323E-4296-832B-38B58D00F34C}" type="presParOf" srcId="{2D91B608-D26D-4BDE-A9B3-949E2717061B}" destId="{485DA895-042E-4589-8B6D-2C97BF5835F2}" srcOrd="0" destOrd="0" presId="urn:microsoft.com/office/officeart/2005/8/layout/hierarchy4"/>
    <dgm:cxn modelId="{15323AB1-C24B-4DEA-B741-7D86C71E1E5E}" type="presParOf" srcId="{2D91B608-D26D-4BDE-A9B3-949E2717061B}" destId="{7B734C8A-063B-4FDC-9913-BDC599118338}" srcOrd="1" destOrd="0" presId="urn:microsoft.com/office/officeart/2005/8/layout/hierarchy4"/>
    <dgm:cxn modelId="{BB838B33-30D8-4D50-8DE6-34A07D758E26}" type="presParOf" srcId="{4A5209C7-03AF-4435-8AC9-005CE1575029}" destId="{E31AEB1C-2748-458A-9AFF-E89643846C6C}" srcOrd="1" destOrd="0" presId="urn:microsoft.com/office/officeart/2005/8/layout/hierarchy4"/>
    <dgm:cxn modelId="{74926E6A-9610-4CB7-80E5-0DB7CDC7C08B}" type="presParOf" srcId="{4A5209C7-03AF-4435-8AC9-005CE1575029}" destId="{B9A310E8-3E47-47B9-BF3C-FF5213640A26}" srcOrd="2" destOrd="0" presId="urn:microsoft.com/office/officeart/2005/8/layout/hierarchy4"/>
    <dgm:cxn modelId="{AEF590FB-74DE-4057-A084-C1BD9C3B9C0D}" type="presParOf" srcId="{B9A310E8-3E47-47B9-BF3C-FF5213640A26}" destId="{CBCDAF36-6629-4C0A-AA8E-75E40266BDE3}" srcOrd="0" destOrd="0" presId="urn:microsoft.com/office/officeart/2005/8/layout/hierarchy4"/>
    <dgm:cxn modelId="{02FA6DE5-BF2E-4F7A-990F-78CAB3595860}" type="presParOf" srcId="{B9A310E8-3E47-47B9-BF3C-FF5213640A26}" destId="{14DAD0F8-7018-4D4D-805E-C2CFAEC6717E}" srcOrd="1" destOrd="0" presId="urn:microsoft.com/office/officeart/2005/8/layout/hierarchy4"/>
    <dgm:cxn modelId="{21299EB7-ECEB-4E0D-A316-5B2F0FE2550F}" type="presParOf" srcId="{6320BDCB-3792-4E01-84A3-3694A36A66CF}" destId="{19AECB28-6E12-49C2-BCC0-B9C5953DB68E}" srcOrd="1" destOrd="0" presId="urn:microsoft.com/office/officeart/2005/8/layout/hierarchy4"/>
    <dgm:cxn modelId="{9CE0DC3C-2C1C-445F-8B17-26AE43A025FF}" type="presParOf" srcId="{6320BDCB-3792-4E01-84A3-3694A36A66CF}" destId="{DA5C93ED-F18E-40E5-B1C8-748DDBF39D87}" srcOrd="2" destOrd="0" presId="urn:microsoft.com/office/officeart/2005/8/layout/hierarchy4"/>
    <dgm:cxn modelId="{1D004948-0839-48A0-A89E-409F7FADF90C}" type="presParOf" srcId="{DA5C93ED-F18E-40E5-B1C8-748DDBF39D87}" destId="{BBF53ACC-E997-4364-979F-2A23F57E9FB6}" srcOrd="0" destOrd="0" presId="urn:microsoft.com/office/officeart/2005/8/layout/hierarchy4"/>
    <dgm:cxn modelId="{F8B3D101-6B3E-486E-A693-CAAAA796BA2B}" type="presParOf" srcId="{DA5C93ED-F18E-40E5-B1C8-748DDBF39D87}" destId="{56DE6842-17DF-4F04-ACD0-54A566DC6CB1}" srcOrd="1" destOrd="0" presId="urn:microsoft.com/office/officeart/2005/8/layout/hierarchy4"/>
    <dgm:cxn modelId="{F7266B13-4AD6-413D-8DDC-0FB43AD167F1}" type="presParOf" srcId="{DA5C93ED-F18E-40E5-B1C8-748DDBF39D87}" destId="{7A852851-A821-45BC-81D6-075723D1DB37}" srcOrd="2" destOrd="0" presId="urn:microsoft.com/office/officeart/2005/8/layout/hierarchy4"/>
    <dgm:cxn modelId="{37326D60-7A92-43BD-A0F6-92A6FE731122}" type="presParOf" srcId="{7A852851-A821-45BC-81D6-075723D1DB37}" destId="{FD88B4CB-C379-482D-B347-531E6BF165E7}" srcOrd="0" destOrd="0" presId="urn:microsoft.com/office/officeart/2005/8/layout/hierarchy4"/>
    <dgm:cxn modelId="{C794A9AD-4282-4B6E-9265-F76E3E569FBB}" type="presParOf" srcId="{FD88B4CB-C379-482D-B347-531E6BF165E7}" destId="{81D5E623-7AB3-442B-A93F-1DD8CA828A63}" srcOrd="0" destOrd="0" presId="urn:microsoft.com/office/officeart/2005/8/layout/hierarchy4"/>
    <dgm:cxn modelId="{8E97F307-88D2-4840-B3DF-4B6E3CC971BD}" type="presParOf" srcId="{FD88B4CB-C379-482D-B347-531E6BF165E7}" destId="{ABEE2A4D-9A36-4AEC-9694-4FBE91F19352}" srcOrd="1" destOrd="0" presId="urn:microsoft.com/office/officeart/2005/8/layout/hierarchy4"/>
    <dgm:cxn modelId="{D5D72800-E98B-4A2D-8622-563DA3B4AB32}" type="presParOf" srcId="{7A852851-A821-45BC-81D6-075723D1DB37}" destId="{DB958A23-5DFE-4B30-87DB-35D5D9CA8E4C}" srcOrd="1" destOrd="0" presId="urn:microsoft.com/office/officeart/2005/8/layout/hierarchy4"/>
    <dgm:cxn modelId="{518945C1-563F-4969-84C9-E5078B3DBCFE}" type="presParOf" srcId="{7A852851-A821-45BC-81D6-075723D1DB37}" destId="{739FB74E-22C1-436B-B9DE-767CA71416D4}" srcOrd="2" destOrd="0" presId="urn:microsoft.com/office/officeart/2005/8/layout/hierarchy4"/>
    <dgm:cxn modelId="{8F765423-29FA-4975-AE98-6CA0D3568656}" type="presParOf" srcId="{739FB74E-22C1-436B-B9DE-767CA71416D4}" destId="{79B016E8-BB1C-454D-8D90-6348235DA4D9}" srcOrd="0" destOrd="0" presId="urn:microsoft.com/office/officeart/2005/8/layout/hierarchy4"/>
    <dgm:cxn modelId="{347A91D5-F4AB-452A-9A3C-83F37238F9A2}" type="presParOf" srcId="{739FB74E-22C1-436B-B9DE-767CA71416D4}" destId="{19D40943-A51A-4597-ADCC-C0C25F0A6464}" srcOrd="1" destOrd="0" presId="urn:microsoft.com/office/officeart/2005/8/layout/hierarchy4"/>
    <dgm:cxn modelId="{C9B675E7-72EE-450F-A9A0-CE3D97F69FAA}" type="presParOf" srcId="{7A852851-A821-45BC-81D6-075723D1DB37}" destId="{8024A7C8-1D6F-4197-9938-0BFD26FA47E2}" srcOrd="3" destOrd="0" presId="urn:microsoft.com/office/officeart/2005/8/layout/hierarchy4"/>
    <dgm:cxn modelId="{72E6E7F8-1211-4EC2-83B8-CC7E59556EF5}" type="presParOf" srcId="{7A852851-A821-45BC-81D6-075723D1DB37}" destId="{780A5F6B-790D-4547-9DEC-E391578C4968}" srcOrd="4" destOrd="0" presId="urn:microsoft.com/office/officeart/2005/8/layout/hierarchy4"/>
    <dgm:cxn modelId="{5B776D5E-784F-43EF-A6A2-FC5DAF1708B3}" type="presParOf" srcId="{780A5F6B-790D-4547-9DEC-E391578C4968}" destId="{355E4B5C-BBF8-4A9D-A081-825D6AF40B4E}" srcOrd="0" destOrd="0" presId="urn:microsoft.com/office/officeart/2005/8/layout/hierarchy4"/>
    <dgm:cxn modelId="{DD5D4C28-C8EE-4FD2-ADC9-69B2B77C6935}" type="presParOf" srcId="{780A5F6B-790D-4547-9DEC-E391578C4968}" destId="{40C00745-954C-4A70-952A-F1D8B428CFB7}" srcOrd="1" destOrd="0" presId="urn:microsoft.com/office/officeart/2005/8/layout/hierarchy4"/>
    <dgm:cxn modelId="{F7E4B42A-BDB0-4F69-85E2-DB3F2313D4AB}" type="presParOf" srcId="{7A852851-A821-45BC-81D6-075723D1DB37}" destId="{3F8315C8-905E-4CCD-A3F8-4FBF1745AF04}" srcOrd="5" destOrd="0" presId="urn:microsoft.com/office/officeart/2005/8/layout/hierarchy4"/>
    <dgm:cxn modelId="{3136131E-45ED-46E2-B9F1-1BE78F519A4C}" type="presParOf" srcId="{7A852851-A821-45BC-81D6-075723D1DB37}" destId="{A45271E0-4F54-4076-82A6-78B6BA8CED2F}" srcOrd="6" destOrd="0" presId="urn:microsoft.com/office/officeart/2005/8/layout/hierarchy4"/>
    <dgm:cxn modelId="{6BCA17BD-F956-4876-B1D5-3C3015FAE904}" type="presParOf" srcId="{A45271E0-4F54-4076-82A6-78B6BA8CED2F}" destId="{E2B5C51C-A4B1-45E7-A1EF-5AE61ECE391C}" srcOrd="0" destOrd="0" presId="urn:microsoft.com/office/officeart/2005/8/layout/hierarchy4"/>
    <dgm:cxn modelId="{8DBCBE12-C34C-419B-970D-B83535978955}" type="presParOf" srcId="{A45271E0-4F54-4076-82A6-78B6BA8CED2F}" destId="{B7A1FA42-D2FA-4B1D-AA3B-BD8DECA068F4}" srcOrd="1" destOrd="0" presId="urn:microsoft.com/office/officeart/2005/8/layout/hierarchy4"/>
    <dgm:cxn modelId="{AFCEADF3-D292-4D33-8770-F01ECF8B38D0}" type="presParOf" srcId="{7A852851-A821-45BC-81D6-075723D1DB37}" destId="{4938557C-9C9B-4B7F-A912-01791C5059EC}" srcOrd="7" destOrd="0" presId="urn:microsoft.com/office/officeart/2005/8/layout/hierarchy4"/>
    <dgm:cxn modelId="{31F2C49D-7985-4603-9A2D-5D27DE7BF618}" type="presParOf" srcId="{7A852851-A821-45BC-81D6-075723D1DB37}" destId="{9DB2BB92-95C0-4553-A980-4750674B40AF}" srcOrd="8" destOrd="0" presId="urn:microsoft.com/office/officeart/2005/8/layout/hierarchy4"/>
    <dgm:cxn modelId="{E38641BC-0E65-4B88-B11E-3583E76F0043}" type="presParOf" srcId="{9DB2BB92-95C0-4553-A980-4750674B40AF}" destId="{055A78DE-3F08-4E7E-9040-308DF2B0EDA1}" srcOrd="0" destOrd="0" presId="urn:microsoft.com/office/officeart/2005/8/layout/hierarchy4"/>
    <dgm:cxn modelId="{5E30D123-88ED-4D46-BAD6-E6EED5DCCA77}" type="presParOf" srcId="{9DB2BB92-95C0-4553-A980-4750674B40AF}" destId="{E8B2C3A1-7038-422D-8BCA-2243852FAEB8}" srcOrd="1" destOrd="0" presId="urn:microsoft.com/office/officeart/2005/8/layout/hierarchy4"/>
    <dgm:cxn modelId="{A6DA7048-F959-4904-910E-0298547510CF}" type="presParOf" srcId="{6320BDCB-3792-4E01-84A3-3694A36A66CF}" destId="{58A9CB11-E895-4969-9F46-2953C98BBFFE}" srcOrd="3" destOrd="0" presId="urn:microsoft.com/office/officeart/2005/8/layout/hierarchy4"/>
    <dgm:cxn modelId="{B3405D7A-6652-4002-B62F-61D4EA043D7A}" type="presParOf" srcId="{6320BDCB-3792-4E01-84A3-3694A36A66CF}" destId="{B2B92927-A39B-40CB-8FA8-818567856174}" srcOrd="4" destOrd="0" presId="urn:microsoft.com/office/officeart/2005/8/layout/hierarchy4"/>
    <dgm:cxn modelId="{1FAF54F1-4C67-4A51-AAF2-1D4EF1BE60F8}" type="presParOf" srcId="{B2B92927-A39B-40CB-8FA8-818567856174}" destId="{2BF04F13-6F12-4A38-BD4F-968D1106B5C1}" srcOrd="0" destOrd="0" presId="urn:microsoft.com/office/officeart/2005/8/layout/hierarchy4"/>
    <dgm:cxn modelId="{BCF65E90-55C2-4343-87DD-C162AC0EE3DF}" type="presParOf" srcId="{B2B92927-A39B-40CB-8FA8-818567856174}" destId="{082EC8A9-CD2E-4985-8FE9-26382DFFC185}" srcOrd="1" destOrd="0" presId="urn:microsoft.com/office/officeart/2005/8/layout/hierarchy4"/>
    <dgm:cxn modelId="{D7C4702A-2184-4C8C-8A67-0C5086CC309C}" type="presParOf" srcId="{B2B92927-A39B-40CB-8FA8-818567856174}" destId="{102C9298-1AD3-45CB-974E-4BBD502BE928}" srcOrd="2" destOrd="0" presId="urn:microsoft.com/office/officeart/2005/8/layout/hierarchy4"/>
    <dgm:cxn modelId="{2B74BBE7-6C18-4EBC-B38E-A11C72C98451}" type="presParOf" srcId="{102C9298-1AD3-45CB-974E-4BBD502BE928}" destId="{FCC3EED0-C4D7-4D1F-9C89-0893A7D03884}" srcOrd="0" destOrd="0" presId="urn:microsoft.com/office/officeart/2005/8/layout/hierarchy4"/>
    <dgm:cxn modelId="{1ACC4818-EF76-420B-930C-0A3EC95402CF}" type="presParOf" srcId="{FCC3EED0-C4D7-4D1F-9C89-0893A7D03884}" destId="{4F6C702B-6E76-4F56-B72B-88488E7412F9}" srcOrd="0" destOrd="0" presId="urn:microsoft.com/office/officeart/2005/8/layout/hierarchy4"/>
    <dgm:cxn modelId="{6BB83373-0D19-46FE-8655-7354F610AFF8}" type="presParOf" srcId="{FCC3EED0-C4D7-4D1F-9C89-0893A7D03884}" destId="{2085E8A9-FA98-4EC9-A392-8676D3FB3719}" srcOrd="1" destOrd="0" presId="urn:microsoft.com/office/officeart/2005/8/layout/hierarchy4"/>
    <dgm:cxn modelId="{F3180DC2-1332-4518-9347-8063C4CFE651}" type="presParOf" srcId="{102C9298-1AD3-45CB-974E-4BBD502BE928}" destId="{8CAA9051-6D59-467F-B7E5-B906AA905769}" srcOrd="1" destOrd="0" presId="urn:microsoft.com/office/officeart/2005/8/layout/hierarchy4"/>
    <dgm:cxn modelId="{47A74366-D13D-427B-B577-9DEE6E261597}" type="presParOf" srcId="{102C9298-1AD3-45CB-974E-4BBD502BE928}" destId="{9AF9D100-0803-4E8A-935B-DB6C56A4FC26}" srcOrd="2" destOrd="0" presId="urn:microsoft.com/office/officeart/2005/8/layout/hierarchy4"/>
    <dgm:cxn modelId="{FABF0298-1FA8-457F-8C79-7533E5DBEF77}" type="presParOf" srcId="{9AF9D100-0803-4E8A-935B-DB6C56A4FC26}" destId="{B22B33FB-220C-4247-BFC7-D315DD4AA92D}" srcOrd="0" destOrd="0" presId="urn:microsoft.com/office/officeart/2005/8/layout/hierarchy4"/>
    <dgm:cxn modelId="{A07E8179-4DA4-42FF-95A6-883C3CB0C4C7}" type="presParOf" srcId="{9AF9D100-0803-4E8A-935B-DB6C56A4FC26}" destId="{4214AE3B-5DEA-4911-91FE-8C7F454838D6}" srcOrd="1" destOrd="0" presId="urn:microsoft.com/office/officeart/2005/8/layout/hierarchy4"/>
    <dgm:cxn modelId="{5888C340-6FB2-4545-902C-73DE17964B76}" type="presParOf" srcId="{102C9298-1AD3-45CB-974E-4BBD502BE928}" destId="{BBD507E2-3324-461A-8A38-37183498CDA1}" srcOrd="3" destOrd="0" presId="urn:microsoft.com/office/officeart/2005/8/layout/hierarchy4"/>
    <dgm:cxn modelId="{3DC32399-B716-4E94-8667-B18AC08AE51E}" type="presParOf" srcId="{102C9298-1AD3-45CB-974E-4BBD502BE928}" destId="{B298BA21-1950-4A84-8BD5-E63F26178F1F}" srcOrd="4" destOrd="0" presId="urn:microsoft.com/office/officeart/2005/8/layout/hierarchy4"/>
    <dgm:cxn modelId="{2C14EAD6-60F4-44A5-89C7-80E215DD5DD7}" type="presParOf" srcId="{B298BA21-1950-4A84-8BD5-E63F26178F1F}" destId="{0BA6B42C-B656-4815-9B20-7E97EBBE65EB}" srcOrd="0" destOrd="0" presId="urn:microsoft.com/office/officeart/2005/8/layout/hierarchy4"/>
    <dgm:cxn modelId="{05B51E96-12B8-4F9C-AC6F-18DEA3DFA0AB}" type="presParOf" srcId="{B298BA21-1950-4A84-8BD5-E63F26178F1F}" destId="{1573E068-3A33-4AF1-A5ED-6AE65F96DB9F}" srcOrd="1" destOrd="0" presId="urn:microsoft.com/office/officeart/2005/8/layout/hierarchy4"/>
    <dgm:cxn modelId="{901612A2-69B4-4672-A127-8E672F268034}" type="presParOf" srcId="{102C9298-1AD3-45CB-974E-4BBD502BE928}" destId="{046B79C3-0978-4996-8C01-93CEA64C82AF}" srcOrd="5" destOrd="0" presId="urn:microsoft.com/office/officeart/2005/8/layout/hierarchy4"/>
    <dgm:cxn modelId="{81298DCE-BBF5-4B51-8B45-99AC8B3B1350}" type="presParOf" srcId="{102C9298-1AD3-45CB-974E-4BBD502BE928}" destId="{FF02D94A-07DD-4429-95E6-09942FDE697F}" srcOrd="6" destOrd="0" presId="urn:microsoft.com/office/officeart/2005/8/layout/hierarchy4"/>
    <dgm:cxn modelId="{EF0A6FA6-A105-4F04-AAC8-C7BEBF0292C2}" type="presParOf" srcId="{FF02D94A-07DD-4429-95E6-09942FDE697F}" destId="{01C78E11-D884-4A76-AB93-E46D3F48A775}" srcOrd="0" destOrd="0" presId="urn:microsoft.com/office/officeart/2005/8/layout/hierarchy4"/>
    <dgm:cxn modelId="{A9136597-3855-4173-81E0-C22997EE1E2E}" type="presParOf" srcId="{FF02D94A-07DD-4429-95E6-09942FDE697F}" destId="{71B75EAA-16DE-40DF-BCD0-535CD4C5A74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52B949-1F73-4CA4-94B3-4C24E540B7B6}"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0521488A-1325-4BCA-B0A1-EE506EDB32DC}">
      <dgm:prSet/>
      <dgm:spPr/>
      <dgm:t>
        <a:bodyPr/>
        <a:lstStyle/>
        <a:p>
          <a:r>
            <a:rPr lang="en-US" b="0" i="0" baseline="0"/>
            <a:t>Namespace</a:t>
          </a:r>
          <a:endParaRPr lang="en-US"/>
        </a:p>
      </dgm:t>
    </dgm:pt>
    <dgm:pt modelId="{EE52277F-2876-4653-8594-C5378C12243B}" type="parTrans" cxnId="{CE664433-6B5A-4EAF-A8FE-E0E79C54476E}">
      <dgm:prSet/>
      <dgm:spPr/>
      <dgm:t>
        <a:bodyPr/>
        <a:lstStyle/>
        <a:p>
          <a:endParaRPr lang="en-US"/>
        </a:p>
      </dgm:t>
    </dgm:pt>
    <dgm:pt modelId="{4A13FD7B-7BC7-4499-8959-ABA56B6827E6}" type="sibTrans" cxnId="{CE664433-6B5A-4EAF-A8FE-E0E79C54476E}">
      <dgm:prSet/>
      <dgm:spPr/>
      <dgm:t>
        <a:bodyPr/>
        <a:lstStyle/>
        <a:p>
          <a:endParaRPr lang="en-US"/>
        </a:p>
      </dgm:t>
    </dgm:pt>
    <dgm:pt modelId="{3B5CB6F3-C7E3-4495-86C7-C4AB0482C5EC}">
      <dgm:prSet/>
      <dgm:spPr/>
      <dgm:t>
        <a:bodyPr/>
        <a:lstStyle/>
        <a:p>
          <a:r>
            <a:rPr lang="en-US" baseline="0"/>
            <a:t>Use this to scope your Kubernetes objects</a:t>
          </a:r>
          <a:endParaRPr lang="en-US"/>
        </a:p>
      </dgm:t>
    </dgm:pt>
    <dgm:pt modelId="{343D9599-2127-4C4A-B319-69F117C33F97}" type="parTrans" cxnId="{6ED9B10D-2D40-42D1-A5F7-A9E5CDBD9768}">
      <dgm:prSet/>
      <dgm:spPr/>
      <dgm:t>
        <a:bodyPr/>
        <a:lstStyle/>
        <a:p>
          <a:endParaRPr lang="en-US"/>
        </a:p>
      </dgm:t>
    </dgm:pt>
    <dgm:pt modelId="{C8BC4B19-B229-4C67-B2E6-7D3D48D670EC}" type="sibTrans" cxnId="{6ED9B10D-2D40-42D1-A5F7-A9E5CDBD9768}">
      <dgm:prSet/>
      <dgm:spPr/>
      <dgm:t>
        <a:bodyPr/>
        <a:lstStyle/>
        <a:p>
          <a:endParaRPr lang="en-US"/>
        </a:p>
      </dgm:t>
    </dgm:pt>
    <dgm:pt modelId="{4B86E888-2556-4165-8FF0-DD04426D5245}">
      <dgm:prSet/>
      <dgm:spPr/>
      <dgm:t>
        <a:bodyPr/>
        <a:lstStyle/>
        <a:p>
          <a:r>
            <a:rPr lang="en-US" b="0" i="0" baseline="0"/>
            <a:t>Labels</a:t>
          </a:r>
          <a:endParaRPr lang="en-US"/>
        </a:p>
      </dgm:t>
    </dgm:pt>
    <dgm:pt modelId="{1E821BB3-C6DE-47E9-997C-732EF19933BF}" type="parTrans" cxnId="{816F844B-39CA-4326-9020-B69C47FAF80B}">
      <dgm:prSet/>
      <dgm:spPr/>
      <dgm:t>
        <a:bodyPr/>
        <a:lstStyle/>
        <a:p>
          <a:endParaRPr lang="en-US"/>
        </a:p>
      </dgm:t>
    </dgm:pt>
    <dgm:pt modelId="{265325A5-9A84-461F-905D-EE49F33F01E4}" type="sibTrans" cxnId="{816F844B-39CA-4326-9020-B69C47FAF80B}">
      <dgm:prSet/>
      <dgm:spPr/>
      <dgm:t>
        <a:bodyPr/>
        <a:lstStyle/>
        <a:p>
          <a:endParaRPr lang="en-US"/>
        </a:p>
      </dgm:t>
    </dgm:pt>
    <dgm:pt modelId="{16325266-1DB4-480C-840E-C4191C24BA9C}">
      <dgm:prSet/>
      <dgm:spPr/>
      <dgm:t>
        <a:bodyPr/>
        <a:lstStyle/>
        <a:p>
          <a:r>
            <a:rPr lang="en-US" baseline="0"/>
            <a:t>Use this to “tag” your Kubernetes objects</a:t>
          </a:r>
          <a:endParaRPr lang="en-US"/>
        </a:p>
      </dgm:t>
    </dgm:pt>
    <dgm:pt modelId="{8D228287-FF1F-4CD3-927B-BDF43C173CB4}" type="parTrans" cxnId="{C51D24A5-F025-4F5B-A46F-444F0B7A3DFE}">
      <dgm:prSet/>
      <dgm:spPr/>
      <dgm:t>
        <a:bodyPr/>
        <a:lstStyle/>
        <a:p>
          <a:endParaRPr lang="en-US"/>
        </a:p>
      </dgm:t>
    </dgm:pt>
    <dgm:pt modelId="{9250F03A-2ED3-4F07-8870-85F0F1D791BF}" type="sibTrans" cxnId="{C51D24A5-F025-4F5B-A46F-444F0B7A3DFE}">
      <dgm:prSet/>
      <dgm:spPr/>
      <dgm:t>
        <a:bodyPr/>
        <a:lstStyle/>
        <a:p>
          <a:endParaRPr lang="en-US"/>
        </a:p>
      </dgm:t>
    </dgm:pt>
    <dgm:pt modelId="{5F7753B4-4925-48C0-BCE2-625906CF02A4}">
      <dgm:prSet/>
      <dgm:spPr/>
      <dgm:t>
        <a:bodyPr/>
        <a:lstStyle/>
        <a:p>
          <a:r>
            <a:rPr lang="en-US" baseline="0"/>
            <a:t>Organize and query objects of the same label</a:t>
          </a:r>
          <a:endParaRPr lang="en-US"/>
        </a:p>
      </dgm:t>
    </dgm:pt>
    <dgm:pt modelId="{66D919C7-CF24-4DB7-9D93-2B9A9A935E20}" type="parTrans" cxnId="{A97F2546-765D-42D5-AFD0-C5818FDE8E22}">
      <dgm:prSet/>
      <dgm:spPr/>
      <dgm:t>
        <a:bodyPr/>
        <a:lstStyle/>
        <a:p>
          <a:endParaRPr lang="en-US"/>
        </a:p>
      </dgm:t>
    </dgm:pt>
    <dgm:pt modelId="{720EF28B-A00A-4AA7-8758-9C744A2D2172}" type="sibTrans" cxnId="{A97F2546-765D-42D5-AFD0-C5818FDE8E22}">
      <dgm:prSet/>
      <dgm:spPr/>
      <dgm:t>
        <a:bodyPr/>
        <a:lstStyle/>
        <a:p>
          <a:endParaRPr lang="en-US"/>
        </a:p>
      </dgm:t>
    </dgm:pt>
    <dgm:pt modelId="{981C6B35-0362-40BF-87D6-A6D9D171DEF7}">
      <dgm:prSet/>
      <dgm:spPr/>
      <dgm:t>
        <a:bodyPr/>
        <a:lstStyle/>
        <a:p>
          <a:r>
            <a:rPr lang="en-US" b="1" baseline="0"/>
            <a:t>Selectors</a:t>
          </a:r>
          <a:r>
            <a:rPr lang="en-US" baseline="0"/>
            <a:t> to associate objects</a:t>
          </a:r>
          <a:endParaRPr lang="en-US"/>
        </a:p>
      </dgm:t>
    </dgm:pt>
    <dgm:pt modelId="{A1A0469F-BB64-4844-B3E6-2C4E1A8D8953}" type="parTrans" cxnId="{3B34F414-DEB1-4EBE-BC33-BE7104AEA1AE}">
      <dgm:prSet/>
      <dgm:spPr/>
      <dgm:t>
        <a:bodyPr/>
        <a:lstStyle/>
        <a:p>
          <a:endParaRPr lang="en-US"/>
        </a:p>
      </dgm:t>
    </dgm:pt>
    <dgm:pt modelId="{49617440-47D8-4A9C-B6E0-2C3D1C1578F4}" type="sibTrans" cxnId="{3B34F414-DEB1-4EBE-BC33-BE7104AEA1AE}">
      <dgm:prSet/>
      <dgm:spPr/>
      <dgm:t>
        <a:bodyPr/>
        <a:lstStyle/>
        <a:p>
          <a:endParaRPr lang="en-US"/>
        </a:p>
      </dgm:t>
    </dgm:pt>
    <dgm:pt modelId="{0901D733-F466-4DD6-A46B-1264E5250271}">
      <dgm:prSet/>
      <dgm:spPr/>
      <dgm:t>
        <a:bodyPr/>
        <a:lstStyle/>
        <a:p>
          <a:r>
            <a:rPr lang="en-US" b="0" i="0" baseline="0"/>
            <a:t>Annotations</a:t>
          </a:r>
          <a:endParaRPr lang="en-US"/>
        </a:p>
      </dgm:t>
    </dgm:pt>
    <dgm:pt modelId="{6655BB54-49E6-4131-A5D9-0003604ACD52}" type="parTrans" cxnId="{BFFDDB07-2CCF-4178-A9C8-B76C806559CB}">
      <dgm:prSet/>
      <dgm:spPr/>
      <dgm:t>
        <a:bodyPr/>
        <a:lstStyle/>
        <a:p>
          <a:endParaRPr lang="en-US"/>
        </a:p>
      </dgm:t>
    </dgm:pt>
    <dgm:pt modelId="{7AC3821A-F474-4FC5-AFE2-E59B68BA1B76}" type="sibTrans" cxnId="{BFFDDB07-2CCF-4178-A9C8-B76C806559CB}">
      <dgm:prSet/>
      <dgm:spPr/>
      <dgm:t>
        <a:bodyPr/>
        <a:lstStyle/>
        <a:p>
          <a:endParaRPr lang="en-US"/>
        </a:p>
      </dgm:t>
    </dgm:pt>
    <dgm:pt modelId="{75C20E29-51FE-45A2-A17E-FC92DFC1979D}">
      <dgm:prSet/>
      <dgm:spPr/>
      <dgm:t>
        <a:bodyPr/>
        <a:lstStyle/>
        <a:p>
          <a:r>
            <a:rPr lang="en-US" baseline="0"/>
            <a:t>Assign a property to a Kubernetes object</a:t>
          </a:r>
          <a:endParaRPr lang="en-US"/>
        </a:p>
      </dgm:t>
    </dgm:pt>
    <dgm:pt modelId="{B5FB8849-10CE-4C05-A489-EDC3389FECAC}" type="parTrans" cxnId="{494299B8-4EE3-4254-B74A-0DAA625D5C9E}">
      <dgm:prSet/>
      <dgm:spPr/>
      <dgm:t>
        <a:bodyPr/>
        <a:lstStyle/>
        <a:p>
          <a:endParaRPr lang="en-US"/>
        </a:p>
      </dgm:t>
    </dgm:pt>
    <dgm:pt modelId="{CDFE5F17-0337-4C4D-883C-87A298801DD7}" type="sibTrans" cxnId="{494299B8-4EE3-4254-B74A-0DAA625D5C9E}">
      <dgm:prSet/>
      <dgm:spPr/>
      <dgm:t>
        <a:bodyPr/>
        <a:lstStyle/>
        <a:p>
          <a:endParaRPr lang="en-US"/>
        </a:p>
      </dgm:t>
    </dgm:pt>
    <dgm:pt modelId="{F6629A09-44A9-4DDE-A5EB-E892CD8CD4FD}">
      <dgm:prSet/>
      <dgm:spPr/>
      <dgm:t>
        <a:bodyPr/>
        <a:lstStyle/>
        <a:p>
          <a:r>
            <a:rPr lang="en-US" b="0" i="0" baseline="0"/>
            <a:t>Secret</a:t>
          </a:r>
          <a:endParaRPr lang="en-US"/>
        </a:p>
      </dgm:t>
    </dgm:pt>
    <dgm:pt modelId="{0D92DEE3-E1C7-47EE-A54A-910D8803C195}" type="parTrans" cxnId="{4E178246-7272-4BE6-930C-2D93C3B74987}">
      <dgm:prSet/>
      <dgm:spPr/>
      <dgm:t>
        <a:bodyPr/>
        <a:lstStyle/>
        <a:p>
          <a:endParaRPr lang="en-US"/>
        </a:p>
      </dgm:t>
    </dgm:pt>
    <dgm:pt modelId="{514C4552-56AC-425C-BF0C-C5E9E354BE3E}" type="sibTrans" cxnId="{4E178246-7272-4BE6-930C-2D93C3B74987}">
      <dgm:prSet/>
      <dgm:spPr/>
      <dgm:t>
        <a:bodyPr/>
        <a:lstStyle/>
        <a:p>
          <a:endParaRPr lang="en-US"/>
        </a:p>
      </dgm:t>
    </dgm:pt>
    <dgm:pt modelId="{325C2CED-0A05-4951-986B-32BECB4E649E}">
      <dgm:prSet/>
      <dgm:spPr/>
      <dgm:t>
        <a:bodyPr/>
        <a:lstStyle/>
        <a:p>
          <a:r>
            <a:rPr lang="en-US" baseline="0"/>
            <a:t>Persisted storage for sensitive information like a password</a:t>
          </a:r>
          <a:endParaRPr lang="en-US"/>
        </a:p>
      </dgm:t>
    </dgm:pt>
    <dgm:pt modelId="{1E1BECDC-CDED-493F-98D4-1189A361EA00}" type="parTrans" cxnId="{D9F91D52-ECD5-47A6-AD62-E18A7D59A941}">
      <dgm:prSet/>
      <dgm:spPr/>
      <dgm:t>
        <a:bodyPr/>
        <a:lstStyle/>
        <a:p>
          <a:endParaRPr lang="en-US"/>
        </a:p>
      </dgm:t>
    </dgm:pt>
    <dgm:pt modelId="{1FE47B3A-CE6D-41E2-92B5-72F3A2B9A595}" type="sibTrans" cxnId="{D9F91D52-ECD5-47A6-AD62-E18A7D59A941}">
      <dgm:prSet/>
      <dgm:spPr/>
      <dgm:t>
        <a:bodyPr/>
        <a:lstStyle/>
        <a:p>
          <a:endParaRPr lang="en-US"/>
        </a:p>
      </dgm:t>
    </dgm:pt>
    <dgm:pt modelId="{BCED4ECA-28AD-4BEF-A52E-F85ABD199873}">
      <dgm:prSet/>
      <dgm:spPr/>
      <dgm:t>
        <a:bodyPr/>
        <a:lstStyle/>
        <a:p>
          <a:r>
            <a:rPr lang="en-US" b="0" i="0" baseline="0"/>
            <a:t>NodePort</a:t>
          </a:r>
          <a:endParaRPr lang="en-US"/>
        </a:p>
      </dgm:t>
    </dgm:pt>
    <dgm:pt modelId="{EE1A1690-9390-4A80-9AA7-ED8CD7E76A96}" type="parTrans" cxnId="{69311A16-C216-4088-9F27-CDDAF2ED0F13}">
      <dgm:prSet/>
      <dgm:spPr/>
      <dgm:t>
        <a:bodyPr/>
        <a:lstStyle/>
        <a:p>
          <a:endParaRPr lang="en-US"/>
        </a:p>
      </dgm:t>
    </dgm:pt>
    <dgm:pt modelId="{D80910F4-D83D-4E7C-94FF-C0C50AB462F7}" type="sibTrans" cxnId="{69311A16-C216-4088-9F27-CDDAF2ED0F13}">
      <dgm:prSet/>
      <dgm:spPr/>
      <dgm:t>
        <a:bodyPr/>
        <a:lstStyle/>
        <a:p>
          <a:endParaRPr lang="en-US"/>
        </a:p>
      </dgm:t>
    </dgm:pt>
    <dgm:pt modelId="{8F75C44C-CF97-4C9B-A32E-2FD00BCD87EF}">
      <dgm:prSet/>
      <dgm:spPr/>
      <dgm:t>
        <a:bodyPr/>
        <a:lstStyle/>
        <a:p>
          <a:r>
            <a:rPr lang="en-US" baseline="0"/>
            <a:t>Non-cloud provider service for load balancing and exposing pods to external networks</a:t>
          </a:r>
          <a:endParaRPr lang="en-US"/>
        </a:p>
      </dgm:t>
    </dgm:pt>
    <dgm:pt modelId="{64612119-3E9B-4F8D-9CD7-013A123A6AE8}" type="parTrans" cxnId="{0F3A3F93-60C9-48A4-9F54-7948130F2DF5}">
      <dgm:prSet/>
      <dgm:spPr/>
      <dgm:t>
        <a:bodyPr/>
        <a:lstStyle/>
        <a:p>
          <a:endParaRPr lang="en-US"/>
        </a:p>
      </dgm:t>
    </dgm:pt>
    <dgm:pt modelId="{27009E19-5F3D-4B3E-8DE4-E7D081B722BA}" type="sibTrans" cxnId="{0F3A3F93-60C9-48A4-9F54-7948130F2DF5}">
      <dgm:prSet/>
      <dgm:spPr/>
      <dgm:t>
        <a:bodyPr/>
        <a:lstStyle/>
        <a:p>
          <a:endParaRPr lang="en-US"/>
        </a:p>
      </dgm:t>
    </dgm:pt>
    <dgm:pt modelId="{E82E341D-98EA-48E3-8C34-6E9DD8EFA931}" type="pres">
      <dgm:prSet presAssocID="{2E52B949-1F73-4CA4-94B3-4C24E540B7B6}" presName="linear" presStyleCnt="0">
        <dgm:presLayoutVars>
          <dgm:animLvl val="lvl"/>
          <dgm:resizeHandles val="exact"/>
        </dgm:presLayoutVars>
      </dgm:prSet>
      <dgm:spPr/>
    </dgm:pt>
    <dgm:pt modelId="{CDC105C4-35A7-4292-BD6F-C7D89D09DA47}" type="pres">
      <dgm:prSet presAssocID="{0521488A-1325-4BCA-B0A1-EE506EDB32DC}" presName="parentText" presStyleLbl="node1" presStyleIdx="0" presStyleCnt="5">
        <dgm:presLayoutVars>
          <dgm:chMax val="0"/>
          <dgm:bulletEnabled val="1"/>
        </dgm:presLayoutVars>
      </dgm:prSet>
      <dgm:spPr/>
    </dgm:pt>
    <dgm:pt modelId="{7A5A59D5-DD1F-4779-B079-B857F8AEF57F}" type="pres">
      <dgm:prSet presAssocID="{0521488A-1325-4BCA-B0A1-EE506EDB32DC}" presName="childText" presStyleLbl="revTx" presStyleIdx="0" presStyleCnt="5">
        <dgm:presLayoutVars>
          <dgm:bulletEnabled val="1"/>
        </dgm:presLayoutVars>
      </dgm:prSet>
      <dgm:spPr/>
    </dgm:pt>
    <dgm:pt modelId="{2DA7F05A-1FF7-4345-81FD-D5D93FCA1C1F}" type="pres">
      <dgm:prSet presAssocID="{4B86E888-2556-4165-8FF0-DD04426D5245}" presName="parentText" presStyleLbl="node1" presStyleIdx="1" presStyleCnt="5">
        <dgm:presLayoutVars>
          <dgm:chMax val="0"/>
          <dgm:bulletEnabled val="1"/>
        </dgm:presLayoutVars>
      </dgm:prSet>
      <dgm:spPr/>
    </dgm:pt>
    <dgm:pt modelId="{5A968515-C1C0-404B-9880-6B7B3CCF093B}" type="pres">
      <dgm:prSet presAssocID="{4B86E888-2556-4165-8FF0-DD04426D5245}" presName="childText" presStyleLbl="revTx" presStyleIdx="1" presStyleCnt="5">
        <dgm:presLayoutVars>
          <dgm:bulletEnabled val="1"/>
        </dgm:presLayoutVars>
      </dgm:prSet>
      <dgm:spPr/>
    </dgm:pt>
    <dgm:pt modelId="{C97B262E-64DC-4604-9862-084C0DB059E3}" type="pres">
      <dgm:prSet presAssocID="{0901D733-F466-4DD6-A46B-1264E5250271}" presName="parentText" presStyleLbl="node1" presStyleIdx="2" presStyleCnt="5">
        <dgm:presLayoutVars>
          <dgm:chMax val="0"/>
          <dgm:bulletEnabled val="1"/>
        </dgm:presLayoutVars>
      </dgm:prSet>
      <dgm:spPr/>
    </dgm:pt>
    <dgm:pt modelId="{6C5A1D2F-94BD-48A5-8D9D-46EF5E045AB9}" type="pres">
      <dgm:prSet presAssocID="{0901D733-F466-4DD6-A46B-1264E5250271}" presName="childText" presStyleLbl="revTx" presStyleIdx="2" presStyleCnt="5">
        <dgm:presLayoutVars>
          <dgm:bulletEnabled val="1"/>
        </dgm:presLayoutVars>
      </dgm:prSet>
      <dgm:spPr/>
    </dgm:pt>
    <dgm:pt modelId="{F9F1F068-28AA-4D88-98D6-C3E06639DBEA}" type="pres">
      <dgm:prSet presAssocID="{F6629A09-44A9-4DDE-A5EB-E892CD8CD4FD}" presName="parentText" presStyleLbl="node1" presStyleIdx="3" presStyleCnt="5">
        <dgm:presLayoutVars>
          <dgm:chMax val="0"/>
          <dgm:bulletEnabled val="1"/>
        </dgm:presLayoutVars>
      </dgm:prSet>
      <dgm:spPr/>
    </dgm:pt>
    <dgm:pt modelId="{9B7C770F-939F-4026-BFE7-8486BEC4E1B3}" type="pres">
      <dgm:prSet presAssocID="{F6629A09-44A9-4DDE-A5EB-E892CD8CD4FD}" presName="childText" presStyleLbl="revTx" presStyleIdx="3" presStyleCnt="5">
        <dgm:presLayoutVars>
          <dgm:bulletEnabled val="1"/>
        </dgm:presLayoutVars>
      </dgm:prSet>
      <dgm:spPr/>
    </dgm:pt>
    <dgm:pt modelId="{79DB0A61-F818-42F8-BC02-FC731090D518}" type="pres">
      <dgm:prSet presAssocID="{BCED4ECA-28AD-4BEF-A52E-F85ABD199873}" presName="parentText" presStyleLbl="node1" presStyleIdx="4" presStyleCnt="5">
        <dgm:presLayoutVars>
          <dgm:chMax val="0"/>
          <dgm:bulletEnabled val="1"/>
        </dgm:presLayoutVars>
      </dgm:prSet>
      <dgm:spPr/>
    </dgm:pt>
    <dgm:pt modelId="{097A949F-0879-42B1-A588-19A1C8970090}" type="pres">
      <dgm:prSet presAssocID="{BCED4ECA-28AD-4BEF-A52E-F85ABD199873}" presName="childText" presStyleLbl="revTx" presStyleIdx="4" presStyleCnt="5">
        <dgm:presLayoutVars>
          <dgm:bulletEnabled val="1"/>
        </dgm:presLayoutVars>
      </dgm:prSet>
      <dgm:spPr/>
    </dgm:pt>
  </dgm:ptLst>
  <dgm:cxnLst>
    <dgm:cxn modelId="{BFFDDB07-2CCF-4178-A9C8-B76C806559CB}" srcId="{2E52B949-1F73-4CA4-94B3-4C24E540B7B6}" destId="{0901D733-F466-4DD6-A46B-1264E5250271}" srcOrd="2" destOrd="0" parTransId="{6655BB54-49E6-4131-A5D9-0003604ACD52}" sibTransId="{7AC3821A-F474-4FC5-AFE2-E59B68BA1B76}"/>
    <dgm:cxn modelId="{6ED9B10D-2D40-42D1-A5F7-A9E5CDBD9768}" srcId="{0521488A-1325-4BCA-B0A1-EE506EDB32DC}" destId="{3B5CB6F3-C7E3-4495-86C7-C4AB0482C5EC}" srcOrd="0" destOrd="0" parTransId="{343D9599-2127-4C4A-B319-69F117C33F97}" sibTransId="{C8BC4B19-B229-4C67-B2E6-7D3D48D670EC}"/>
    <dgm:cxn modelId="{3B34F414-DEB1-4EBE-BC33-BE7104AEA1AE}" srcId="{4B86E888-2556-4165-8FF0-DD04426D5245}" destId="{981C6B35-0362-40BF-87D6-A6D9D171DEF7}" srcOrd="2" destOrd="0" parTransId="{A1A0469F-BB64-4844-B3E6-2C4E1A8D8953}" sibTransId="{49617440-47D8-4A9C-B6E0-2C3D1C1578F4}"/>
    <dgm:cxn modelId="{69311A16-C216-4088-9F27-CDDAF2ED0F13}" srcId="{2E52B949-1F73-4CA4-94B3-4C24E540B7B6}" destId="{BCED4ECA-28AD-4BEF-A52E-F85ABD199873}" srcOrd="4" destOrd="0" parTransId="{EE1A1690-9390-4A80-9AA7-ED8CD7E76A96}" sibTransId="{D80910F4-D83D-4E7C-94FF-C0C50AB462F7}"/>
    <dgm:cxn modelId="{C060F117-1853-4A37-928C-E2D9376286BE}" type="presOf" srcId="{325C2CED-0A05-4951-986B-32BECB4E649E}" destId="{9B7C770F-939F-4026-BFE7-8486BEC4E1B3}" srcOrd="0" destOrd="0" presId="urn:microsoft.com/office/officeart/2005/8/layout/vList2"/>
    <dgm:cxn modelId="{7A43F11E-FB59-4961-8502-886586AE5E42}" type="presOf" srcId="{F6629A09-44A9-4DDE-A5EB-E892CD8CD4FD}" destId="{F9F1F068-28AA-4D88-98D6-C3E06639DBEA}" srcOrd="0" destOrd="0" presId="urn:microsoft.com/office/officeart/2005/8/layout/vList2"/>
    <dgm:cxn modelId="{BCB98F2F-0399-44F7-AD89-5335F84AEE12}" type="presOf" srcId="{16325266-1DB4-480C-840E-C4191C24BA9C}" destId="{5A968515-C1C0-404B-9880-6B7B3CCF093B}" srcOrd="0" destOrd="0" presId="urn:microsoft.com/office/officeart/2005/8/layout/vList2"/>
    <dgm:cxn modelId="{79220F30-7CC4-439E-AE06-84CAA3050098}" type="presOf" srcId="{2E52B949-1F73-4CA4-94B3-4C24E540B7B6}" destId="{E82E341D-98EA-48E3-8C34-6E9DD8EFA931}" srcOrd="0" destOrd="0" presId="urn:microsoft.com/office/officeart/2005/8/layout/vList2"/>
    <dgm:cxn modelId="{CE664433-6B5A-4EAF-A8FE-E0E79C54476E}" srcId="{2E52B949-1F73-4CA4-94B3-4C24E540B7B6}" destId="{0521488A-1325-4BCA-B0A1-EE506EDB32DC}" srcOrd="0" destOrd="0" parTransId="{EE52277F-2876-4653-8594-C5378C12243B}" sibTransId="{4A13FD7B-7BC7-4499-8959-ABA56B6827E6}"/>
    <dgm:cxn modelId="{A97F2546-765D-42D5-AFD0-C5818FDE8E22}" srcId="{4B86E888-2556-4165-8FF0-DD04426D5245}" destId="{5F7753B4-4925-48C0-BCE2-625906CF02A4}" srcOrd="1" destOrd="0" parTransId="{66D919C7-CF24-4DB7-9D93-2B9A9A935E20}" sibTransId="{720EF28B-A00A-4AA7-8758-9C744A2D2172}"/>
    <dgm:cxn modelId="{4E178246-7272-4BE6-930C-2D93C3B74987}" srcId="{2E52B949-1F73-4CA4-94B3-4C24E540B7B6}" destId="{F6629A09-44A9-4DDE-A5EB-E892CD8CD4FD}" srcOrd="3" destOrd="0" parTransId="{0D92DEE3-E1C7-47EE-A54A-910D8803C195}" sibTransId="{514C4552-56AC-425C-BF0C-C5E9E354BE3E}"/>
    <dgm:cxn modelId="{1AA61A6A-48B8-439E-8725-509DEBDA702F}" type="presOf" srcId="{BCED4ECA-28AD-4BEF-A52E-F85ABD199873}" destId="{79DB0A61-F818-42F8-BC02-FC731090D518}" srcOrd="0" destOrd="0" presId="urn:microsoft.com/office/officeart/2005/8/layout/vList2"/>
    <dgm:cxn modelId="{23737C6B-843B-497D-9DBD-C101B7450CEA}" type="presOf" srcId="{0901D733-F466-4DD6-A46B-1264E5250271}" destId="{C97B262E-64DC-4604-9862-084C0DB059E3}" srcOrd="0" destOrd="0" presId="urn:microsoft.com/office/officeart/2005/8/layout/vList2"/>
    <dgm:cxn modelId="{816F844B-39CA-4326-9020-B69C47FAF80B}" srcId="{2E52B949-1F73-4CA4-94B3-4C24E540B7B6}" destId="{4B86E888-2556-4165-8FF0-DD04426D5245}" srcOrd="1" destOrd="0" parTransId="{1E821BB3-C6DE-47E9-997C-732EF19933BF}" sibTransId="{265325A5-9A84-461F-905D-EE49F33F01E4}"/>
    <dgm:cxn modelId="{D9F91D52-ECD5-47A6-AD62-E18A7D59A941}" srcId="{F6629A09-44A9-4DDE-A5EB-E892CD8CD4FD}" destId="{325C2CED-0A05-4951-986B-32BECB4E649E}" srcOrd="0" destOrd="0" parTransId="{1E1BECDC-CDED-493F-98D4-1189A361EA00}" sibTransId="{1FE47B3A-CE6D-41E2-92B5-72F3A2B9A595}"/>
    <dgm:cxn modelId="{0A7A7776-9E43-4150-890D-5AA153B3AC37}" type="presOf" srcId="{0521488A-1325-4BCA-B0A1-EE506EDB32DC}" destId="{CDC105C4-35A7-4292-BD6F-C7D89D09DA47}" srcOrd="0" destOrd="0" presId="urn:microsoft.com/office/officeart/2005/8/layout/vList2"/>
    <dgm:cxn modelId="{7305488E-4CDF-46F1-A30E-5272736F67D8}" type="presOf" srcId="{8F75C44C-CF97-4C9B-A32E-2FD00BCD87EF}" destId="{097A949F-0879-42B1-A588-19A1C8970090}" srcOrd="0" destOrd="0" presId="urn:microsoft.com/office/officeart/2005/8/layout/vList2"/>
    <dgm:cxn modelId="{0F3A3F93-60C9-48A4-9F54-7948130F2DF5}" srcId="{BCED4ECA-28AD-4BEF-A52E-F85ABD199873}" destId="{8F75C44C-CF97-4C9B-A32E-2FD00BCD87EF}" srcOrd="0" destOrd="0" parTransId="{64612119-3E9B-4F8D-9CD7-013A123A6AE8}" sibTransId="{27009E19-5F3D-4B3E-8DE4-E7D081B722BA}"/>
    <dgm:cxn modelId="{C51D24A5-F025-4F5B-A46F-444F0B7A3DFE}" srcId="{4B86E888-2556-4165-8FF0-DD04426D5245}" destId="{16325266-1DB4-480C-840E-C4191C24BA9C}" srcOrd="0" destOrd="0" parTransId="{8D228287-FF1F-4CD3-927B-BDF43C173CB4}" sibTransId="{9250F03A-2ED3-4F07-8870-85F0F1D791BF}"/>
    <dgm:cxn modelId="{35FAA7B4-9EB5-4557-97B2-E65CEE400837}" type="presOf" srcId="{4B86E888-2556-4165-8FF0-DD04426D5245}" destId="{2DA7F05A-1FF7-4345-81FD-D5D93FCA1C1F}" srcOrd="0" destOrd="0" presId="urn:microsoft.com/office/officeart/2005/8/layout/vList2"/>
    <dgm:cxn modelId="{494299B8-4EE3-4254-B74A-0DAA625D5C9E}" srcId="{0901D733-F466-4DD6-A46B-1264E5250271}" destId="{75C20E29-51FE-45A2-A17E-FC92DFC1979D}" srcOrd="0" destOrd="0" parTransId="{B5FB8849-10CE-4C05-A489-EDC3389FECAC}" sibTransId="{CDFE5F17-0337-4C4D-883C-87A298801DD7}"/>
    <dgm:cxn modelId="{D1CE69D3-AA8C-4595-8456-E72236EBAFF7}" type="presOf" srcId="{5F7753B4-4925-48C0-BCE2-625906CF02A4}" destId="{5A968515-C1C0-404B-9880-6B7B3CCF093B}" srcOrd="0" destOrd="1" presId="urn:microsoft.com/office/officeart/2005/8/layout/vList2"/>
    <dgm:cxn modelId="{013E5ADC-F66A-41AA-9E66-771F5179CD5A}" type="presOf" srcId="{75C20E29-51FE-45A2-A17E-FC92DFC1979D}" destId="{6C5A1D2F-94BD-48A5-8D9D-46EF5E045AB9}" srcOrd="0" destOrd="0" presId="urn:microsoft.com/office/officeart/2005/8/layout/vList2"/>
    <dgm:cxn modelId="{5F6023F5-317C-4E9F-8054-2A9F968EB463}" type="presOf" srcId="{981C6B35-0362-40BF-87D6-A6D9D171DEF7}" destId="{5A968515-C1C0-404B-9880-6B7B3CCF093B}" srcOrd="0" destOrd="2" presId="urn:microsoft.com/office/officeart/2005/8/layout/vList2"/>
    <dgm:cxn modelId="{95EBAEF7-0BC6-4BB8-922C-57BE3382E3D3}" type="presOf" srcId="{3B5CB6F3-C7E3-4495-86C7-C4AB0482C5EC}" destId="{7A5A59D5-DD1F-4779-B079-B857F8AEF57F}" srcOrd="0" destOrd="0" presId="urn:microsoft.com/office/officeart/2005/8/layout/vList2"/>
    <dgm:cxn modelId="{8659C9BA-5A4D-4D48-AFCF-F2721A8A95F5}" type="presParOf" srcId="{E82E341D-98EA-48E3-8C34-6E9DD8EFA931}" destId="{CDC105C4-35A7-4292-BD6F-C7D89D09DA47}" srcOrd="0" destOrd="0" presId="urn:microsoft.com/office/officeart/2005/8/layout/vList2"/>
    <dgm:cxn modelId="{33A94289-0562-48A7-9FE2-B417E730A5A8}" type="presParOf" srcId="{E82E341D-98EA-48E3-8C34-6E9DD8EFA931}" destId="{7A5A59D5-DD1F-4779-B079-B857F8AEF57F}" srcOrd="1" destOrd="0" presId="urn:microsoft.com/office/officeart/2005/8/layout/vList2"/>
    <dgm:cxn modelId="{6C5D5D4B-589A-4134-B225-857765753790}" type="presParOf" srcId="{E82E341D-98EA-48E3-8C34-6E9DD8EFA931}" destId="{2DA7F05A-1FF7-4345-81FD-D5D93FCA1C1F}" srcOrd="2" destOrd="0" presId="urn:microsoft.com/office/officeart/2005/8/layout/vList2"/>
    <dgm:cxn modelId="{E13192C8-D8B8-4EE9-8B7F-A46B9755DD71}" type="presParOf" srcId="{E82E341D-98EA-48E3-8C34-6E9DD8EFA931}" destId="{5A968515-C1C0-404B-9880-6B7B3CCF093B}" srcOrd="3" destOrd="0" presId="urn:microsoft.com/office/officeart/2005/8/layout/vList2"/>
    <dgm:cxn modelId="{D13CD941-C233-49A6-AA27-7C61EA241A0C}" type="presParOf" srcId="{E82E341D-98EA-48E3-8C34-6E9DD8EFA931}" destId="{C97B262E-64DC-4604-9862-084C0DB059E3}" srcOrd="4" destOrd="0" presId="urn:microsoft.com/office/officeart/2005/8/layout/vList2"/>
    <dgm:cxn modelId="{CB701967-9FA1-418B-90AD-86CD9FD7F408}" type="presParOf" srcId="{E82E341D-98EA-48E3-8C34-6E9DD8EFA931}" destId="{6C5A1D2F-94BD-48A5-8D9D-46EF5E045AB9}" srcOrd="5" destOrd="0" presId="urn:microsoft.com/office/officeart/2005/8/layout/vList2"/>
    <dgm:cxn modelId="{58D37B5B-1E0E-43C7-B2E2-856E82FBA1B5}" type="presParOf" srcId="{E82E341D-98EA-48E3-8C34-6E9DD8EFA931}" destId="{F9F1F068-28AA-4D88-98D6-C3E06639DBEA}" srcOrd="6" destOrd="0" presId="urn:microsoft.com/office/officeart/2005/8/layout/vList2"/>
    <dgm:cxn modelId="{649D8BEC-6C0E-4836-8703-EE1BDC041B5F}" type="presParOf" srcId="{E82E341D-98EA-48E3-8C34-6E9DD8EFA931}" destId="{9B7C770F-939F-4026-BFE7-8486BEC4E1B3}" srcOrd="7" destOrd="0" presId="urn:microsoft.com/office/officeart/2005/8/layout/vList2"/>
    <dgm:cxn modelId="{2FB3B614-0C25-4937-9C69-E1BA66AC1819}" type="presParOf" srcId="{E82E341D-98EA-48E3-8C34-6E9DD8EFA931}" destId="{79DB0A61-F818-42F8-BC02-FC731090D518}" srcOrd="8" destOrd="0" presId="urn:microsoft.com/office/officeart/2005/8/layout/vList2"/>
    <dgm:cxn modelId="{A69E4C72-9EB7-47F1-9DDE-2F265C5B92BE}" type="presParOf" srcId="{E82E341D-98EA-48E3-8C34-6E9DD8EFA931}" destId="{097A949F-0879-42B1-A588-19A1C8970090}"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576999-936F-482A-AE06-E0C0867C843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09575B8-305A-46C4-8E1C-5953425B2948}">
      <dgm:prSet/>
      <dgm:spPr/>
      <dgm:t>
        <a:bodyPr/>
        <a:lstStyle/>
        <a:p>
          <a:r>
            <a:rPr lang="en-US" b="0" i="0" baseline="0"/>
            <a:t>ReplicaSet</a:t>
          </a:r>
          <a:endParaRPr lang="en-US"/>
        </a:p>
      </dgm:t>
    </dgm:pt>
    <dgm:pt modelId="{EE039CC7-9A45-435E-9020-F431AAE63CE6}" type="parTrans" cxnId="{499B3098-0C15-48A8-88EC-FEF5730FBEA6}">
      <dgm:prSet/>
      <dgm:spPr/>
      <dgm:t>
        <a:bodyPr/>
        <a:lstStyle/>
        <a:p>
          <a:endParaRPr lang="en-US"/>
        </a:p>
      </dgm:t>
    </dgm:pt>
    <dgm:pt modelId="{5DE88674-1DC9-4121-A69E-0D7F6794481B}" type="sibTrans" cxnId="{499B3098-0C15-48A8-88EC-FEF5730FBEA6}">
      <dgm:prSet/>
      <dgm:spPr/>
      <dgm:t>
        <a:bodyPr/>
        <a:lstStyle/>
        <a:p>
          <a:endParaRPr lang="en-US"/>
        </a:p>
      </dgm:t>
    </dgm:pt>
    <dgm:pt modelId="{AFAFDE21-AE72-4CC4-B83A-3F6991A84788}">
      <dgm:prSet/>
      <dgm:spPr/>
      <dgm:t>
        <a:bodyPr/>
        <a:lstStyle/>
        <a:p>
          <a:r>
            <a:rPr lang="en-US" baseline="0"/>
            <a:t>Maintain set of the same pods at all times</a:t>
          </a:r>
          <a:endParaRPr lang="en-US"/>
        </a:p>
      </dgm:t>
    </dgm:pt>
    <dgm:pt modelId="{4F029523-89B2-4157-91C7-E22D7D3B33DA}" type="parTrans" cxnId="{F3332903-4C80-4AF0-80D8-890F374F4FE6}">
      <dgm:prSet/>
      <dgm:spPr/>
      <dgm:t>
        <a:bodyPr/>
        <a:lstStyle/>
        <a:p>
          <a:endParaRPr lang="en-US"/>
        </a:p>
      </dgm:t>
    </dgm:pt>
    <dgm:pt modelId="{10033A07-3E4F-48F6-B341-A17799CAED53}" type="sibTrans" cxnId="{F3332903-4C80-4AF0-80D8-890F374F4FE6}">
      <dgm:prSet/>
      <dgm:spPr/>
      <dgm:t>
        <a:bodyPr/>
        <a:lstStyle/>
        <a:p>
          <a:endParaRPr lang="en-US"/>
        </a:p>
      </dgm:t>
    </dgm:pt>
    <dgm:pt modelId="{BF5CF6A4-2246-4CD3-B9C9-B9492DDB24AE}">
      <dgm:prSet/>
      <dgm:spPr/>
      <dgm:t>
        <a:bodyPr/>
        <a:lstStyle/>
        <a:p>
          <a:r>
            <a:rPr lang="en-US" b="0" i="0" baseline="0" dirty="0" err="1"/>
            <a:t>StatefulSet</a:t>
          </a:r>
          <a:endParaRPr lang="en-US" dirty="0"/>
        </a:p>
      </dgm:t>
    </dgm:pt>
    <dgm:pt modelId="{37683DC0-14C0-4EAC-B479-0811E33AE724}" type="parTrans" cxnId="{5AA14D09-8986-4657-A63C-F19D551F8357}">
      <dgm:prSet/>
      <dgm:spPr/>
      <dgm:t>
        <a:bodyPr/>
        <a:lstStyle/>
        <a:p>
          <a:endParaRPr lang="en-US"/>
        </a:p>
      </dgm:t>
    </dgm:pt>
    <dgm:pt modelId="{1D205A8D-0262-4589-888F-535037F1D0E5}" type="sibTrans" cxnId="{5AA14D09-8986-4657-A63C-F19D551F8357}">
      <dgm:prSet/>
      <dgm:spPr/>
      <dgm:t>
        <a:bodyPr/>
        <a:lstStyle/>
        <a:p>
          <a:endParaRPr lang="en-US"/>
        </a:p>
      </dgm:t>
    </dgm:pt>
    <dgm:pt modelId="{68FC1F70-C135-41EA-ABFA-AC54029394D1}">
      <dgm:prSet/>
      <dgm:spPr/>
      <dgm:t>
        <a:bodyPr/>
        <a:lstStyle/>
        <a:p>
          <a:r>
            <a:rPr lang="en-US" baseline="0"/>
            <a:t>Maintain set of the same pods as unique instances at all times</a:t>
          </a:r>
          <a:endParaRPr lang="en-US"/>
        </a:p>
      </dgm:t>
    </dgm:pt>
    <dgm:pt modelId="{3D7A6BEE-3BA7-4FD6-8E1B-FD97592F51C4}" type="parTrans" cxnId="{5A0A45CA-57C8-4AD9-8A65-5925854EBE99}">
      <dgm:prSet/>
      <dgm:spPr/>
      <dgm:t>
        <a:bodyPr/>
        <a:lstStyle/>
        <a:p>
          <a:endParaRPr lang="en-US"/>
        </a:p>
      </dgm:t>
    </dgm:pt>
    <dgm:pt modelId="{CDFCE014-446E-4111-81C7-E3FC1F1AA8BC}" type="sibTrans" cxnId="{5A0A45CA-57C8-4AD9-8A65-5925854EBE99}">
      <dgm:prSet/>
      <dgm:spPr/>
      <dgm:t>
        <a:bodyPr/>
        <a:lstStyle/>
        <a:p>
          <a:endParaRPr lang="en-US"/>
        </a:p>
      </dgm:t>
    </dgm:pt>
    <dgm:pt modelId="{C913C86D-E9E9-4521-9831-E642F82EF58A}">
      <dgm:prSet/>
      <dgm:spPr/>
      <dgm:t>
        <a:bodyPr/>
        <a:lstStyle/>
        <a:p>
          <a:r>
            <a:rPr lang="en-US" b="0" i="0" baseline="0"/>
            <a:t>DaemonSet</a:t>
          </a:r>
          <a:endParaRPr lang="en-US"/>
        </a:p>
      </dgm:t>
    </dgm:pt>
    <dgm:pt modelId="{8F0C9907-3FA1-4C7F-8C80-6F8D1B2D3063}" type="parTrans" cxnId="{33A5EC60-7FD3-43FC-878D-E81634AAEB6A}">
      <dgm:prSet/>
      <dgm:spPr/>
      <dgm:t>
        <a:bodyPr/>
        <a:lstStyle/>
        <a:p>
          <a:endParaRPr lang="en-US"/>
        </a:p>
      </dgm:t>
    </dgm:pt>
    <dgm:pt modelId="{F144BDF8-7E1E-4E27-A250-D9DA024E903D}" type="sibTrans" cxnId="{33A5EC60-7FD3-43FC-878D-E81634AAEB6A}">
      <dgm:prSet/>
      <dgm:spPr/>
      <dgm:t>
        <a:bodyPr/>
        <a:lstStyle/>
        <a:p>
          <a:endParaRPr lang="en-US"/>
        </a:p>
      </dgm:t>
    </dgm:pt>
    <dgm:pt modelId="{050B8E24-750B-45A2-B67C-BCF4FC283F9F}">
      <dgm:prSet/>
      <dgm:spPr/>
      <dgm:t>
        <a:bodyPr/>
        <a:lstStyle/>
        <a:p>
          <a:r>
            <a:rPr lang="en-US" baseline="0"/>
            <a:t>Deploy a specific pod on each node</a:t>
          </a:r>
          <a:endParaRPr lang="en-US"/>
        </a:p>
      </dgm:t>
    </dgm:pt>
    <dgm:pt modelId="{ACDE8077-01D4-44A3-89B5-72DDC1D75EEA}" type="parTrans" cxnId="{AEB43F1E-60E1-494B-B0D1-E965B172322D}">
      <dgm:prSet/>
      <dgm:spPr/>
      <dgm:t>
        <a:bodyPr/>
        <a:lstStyle/>
        <a:p>
          <a:endParaRPr lang="en-US"/>
        </a:p>
      </dgm:t>
    </dgm:pt>
    <dgm:pt modelId="{2C4F929F-D6A2-4D92-8DAA-BE591A19BA68}" type="sibTrans" cxnId="{AEB43F1E-60E1-494B-B0D1-E965B172322D}">
      <dgm:prSet/>
      <dgm:spPr/>
      <dgm:t>
        <a:bodyPr/>
        <a:lstStyle/>
        <a:p>
          <a:endParaRPr lang="en-US"/>
        </a:p>
      </dgm:t>
    </dgm:pt>
    <dgm:pt modelId="{A3550E21-B1E9-4730-8F9F-652F65EFA247}">
      <dgm:prSet/>
      <dgm:spPr/>
      <dgm:t>
        <a:bodyPr/>
        <a:lstStyle/>
        <a:p>
          <a:r>
            <a:rPr lang="en-US" b="0" i="0" baseline="0"/>
            <a:t>Deployment</a:t>
          </a:r>
          <a:endParaRPr lang="en-US"/>
        </a:p>
      </dgm:t>
    </dgm:pt>
    <dgm:pt modelId="{0C65EB5E-6BC3-48C4-A8F3-F6436B02C88D}" type="parTrans" cxnId="{D774E5FC-6B85-4C53-8100-636B9029A4A8}">
      <dgm:prSet/>
      <dgm:spPr/>
      <dgm:t>
        <a:bodyPr/>
        <a:lstStyle/>
        <a:p>
          <a:endParaRPr lang="en-US"/>
        </a:p>
      </dgm:t>
    </dgm:pt>
    <dgm:pt modelId="{CC7006E0-CEC1-4E9E-B4EA-02D8BA9B19B2}" type="sibTrans" cxnId="{D774E5FC-6B85-4C53-8100-636B9029A4A8}">
      <dgm:prSet/>
      <dgm:spPr/>
      <dgm:t>
        <a:bodyPr/>
        <a:lstStyle/>
        <a:p>
          <a:endParaRPr lang="en-US"/>
        </a:p>
      </dgm:t>
    </dgm:pt>
    <dgm:pt modelId="{664A1D60-1535-4490-AE9D-AEAAD8B9E924}">
      <dgm:prSet/>
      <dgm:spPr/>
      <dgm:t>
        <a:bodyPr/>
        <a:lstStyle/>
        <a:p>
          <a:r>
            <a:rPr lang="en-US" baseline="0"/>
            <a:t>Declare state for pods including replicaset, update, rollback</a:t>
          </a:r>
          <a:endParaRPr lang="en-US"/>
        </a:p>
      </dgm:t>
    </dgm:pt>
    <dgm:pt modelId="{B3FE52FD-1883-4866-8FC7-FC22EFCEB3D7}" type="parTrans" cxnId="{F9251205-AF2E-4F21-9DC6-11FD6073CBB9}">
      <dgm:prSet/>
      <dgm:spPr/>
      <dgm:t>
        <a:bodyPr/>
        <a:lstStyle/>
        <a:p>
          <a:endParaRPr lang="en-US"/>
        </a:p>
      </dgm:t>
    </dgm:pt>
    <dgm:pt modelId="{2BA167EA-7A42-4372-959A-422F80492770}" type="sibTrans" cxnId="{F9251205-AF2E-4F21-9DC6-11FD6073CBB9}">
      <dgm:prSet/>
      <dgm:spPr/>
      <dgm:t>
        <a:bodyPr/>
        <a:lstStyle/>
        <a:p>
          <a:endParaRPr lang="en-US"/>
        </a:p>
      </dgm:t>
    </dgm:pt>
    <dgm:pt modelId="{D0F4DA81-9055-4A12-956E-925B707A4FFD}" type="pres">
      <dgm:prSet presAssocID="{3A576999-936F-482A-AE06-E0C0867C843D}" presName="diagram" presStyleCnt="0">
        <dgm:presLayoutVars>
          <dgm:dir/>
          <dgm:resizeHandles val="exact"/>
        </dgm:presLayoutVars>
      </dgm:prSet>
      <dgm:spPr/>
    </dgm:pt>
    <dgm:pt modelId="{4C06BFA6-B198-482E-95ED-9D35E4414EC5}" type="pres">
      <dgm:prSet presAssocID="{D09575B8-305A-46C4-8E1C-5953425B2948}" presName="node" presStyleLbl="node1" presStyleIdx="0" presStyleCnt="4">
        <dgm:presLayoutVars>
          <dgm:bulletEnabled val="1"/>
        </dgm:presLayoutVars>
      </dgm:prSet>
      <dgm:spPr/>
    </dgm:pt>
    <dgm:pt modelId="{0437E719-02CF-42EB-8215-384F33563197}" type="pres">
      <dgm:prSet presAssocID="{5DE88674-1DC9-4121-A69E-0D7F6794481B}" presName="sibTrans" presStyleCnt="0"/>
      <dgm:spPr/>
    </dgm:pt>
    <dgm:pt modelId="{1B7DB202-F78D-4B96-B211-C6A79FAC63D5}" type="pres">
      <dgm:prSet presAssocID="{BF5CF6A4-2246-4CD3-B9C9-B9492DDB24AE}" presName="node" presStyleLbl="node1" presStyleIdx="1" presStyleCnt="4">
        <dgm:presLayoutVars>
          <dgm:bulletEnabled val="1"/>
        </dgm:presLayoutVars>
      </dgm:prSet>
      <dgm:spPr/>
    </dgm:pt>
    <dgm:pt modelId="{E0553E79-545C-4A89-8E36-2FCDF5ABE04B}" type="pres">
      <dgm:prSet presAssocID="{1D205A8D-0262-4589-888F-535037F1D0E5}" presName="sibTrans" presStyleCnt="0"/>
      <dgm:spPr/>
    </dgm:pt>
    <dgm:pt modelId="{679A642F-EF5C-403C-A7E9-F82CFF2D6828}" type="pres">
      <dgm:prSet presAssocID="{C913C86D-E9E9-4521-9831-E642F82EF58A}" presName="node" presStyleLbl="node1" presStyleIdx="2" presStyleCnt="4">
        <dgm:presLayoutVars>
          <dgm:bulletEnabled val="1"/>
        </dgm:presLayoutVars>
      </dgm:prSet>
      <dgm:spPr/>
    </dgm:pt>
    <dgm:pt modelId="{37A21186-E674-462A-A87B-9C4BC5C305C6}" type="pres">
      <dgm:prSet presAssocID="{F144BDF8-7E1E-4E27-A250-D9DA024E903D}" presName="sibTrans" presStyleCnt="0"/>
      <dgm:spPr/>
    </dgm:pt>
    <dgm:pt modelId="{497F3AC3-D299-4F5F-B27A-3BC129C0E609}" type="pres">
      <dgm:prSet presAssocID="{A3550E21-B1E9-4730-8F9F-652F65EFA247}" presName="node" presStyleLbl="node1" presStyleIdx="3" presStyleCnt="4">
        <dgm:presLayoutVars>
          <dgm:bulletEnabled val="1"/>
        </dgm:presLayoutVars>
      </dgm:prSet>
      <dgm:spPr/>
    </dgm:pt>
  </dgm:ptLst>
  <dgm:cxnLst>
    <dgm:cxn modelId="{F3332903-4C80-4AF0-80D8-890F374F4FE6}" srcId="{D09575B8-305A-46C4-8E1C-5953425B2948}" destId="{AFAFDE21-AE72-4CC4-B83A-3F6991A84788}" srcOrd="0" destOrd="0" parTransId="{4F029523-89B2-4157-91C7-E22D7D3B33DA}" sibTransId="{10033A07-3E4F-48F6-B341-A17799CAED53}"/>
    <dgm:cxn modelId="{F9251205-AF2E-4F21-9DC6-11FD6073CBB9}" srcId="{A3550E21-B1E9-4730-8F9F-652F65EFA247}" destId="{664A1D60-1535-4490-AE9D-AEAAD8B9E924}" srcOrd="0" destOrd="0" parTransId="{B3FE52FD-1883-4866-8FC7-FC22EFCEB3D7}" sibTransId="{2BA167EA-7A42-4372-959A-422F80492770}"/>
    <dgm:cxn modelId="{5AA14D09-8986-4657-A63C-F19D551F8357}" srcId="{3A576999-936F-482A-AE06-E0C0867C843D}" destId="{BF5CF6A4-2246-4CD3-B9C9-B9492DDB24AE}" srcOrd="1" destOrd="0" parTransId="{37683DC0-14C0-4EAC-B479-0811E33AE724}" sibTransId="{1D205A8D-0262-4589-888F-535037F1D0E5}"/>
    <dgm:cxn modelId="{AD4CA117-D5E8-4580-8FF2-2145166875F2}" type="presOf" srcId="{D09575B8-305A-46C4-8E1C-5953425B2948}" destId="{4C06BFA6-B198-482E-95ED-9D35E4414EC5}" srcOrd="0" destOrd="0" presId="urn:microsoft.com/office/officeart/2005/8/layout/default"/>
    <dgm:cxn modelId="{AEB43F1E-60E1-494B-B0D1-E965B172322D}" srcId="{C913C86D-E9E9-4521-9831-E642F82EF58A}" destId="{050B8E24-750B-45A2-B67C-BCF4FC283F9F}" srcOrd="0" destOrd="0" parTransId="{ACDE8077-01D4-44A3-89B5-72DDC1D75EEA}" sibTransId="{2C4F929F-D6A2-4D92-8DAA-BE591A19BA68}"/>
    <dgm:cxn modelId="{33A5EC60-7FD3-43FC-878D-E81634AAEB6A}" srcId="{3A576999-936F-482A-AE06-E0C0867C843D}" destId="{C913C86D-E9E9-4521-9831-E642F82EF58A}" srcOrd="2" destOrd="0" parTransId="{8F0C9907-3FA1-4C7F-8C80-6F8D1B2D3063}" sibTransId="{F144BDF8-7E1E-4E27-A250-D9DA024E903D}"/>
    <dgm:cxn modelId="{B810F945-552F-41D7-870B-1472E8E124E6}" type="presOf" srcId="{C913C86D-E9E9-4521-9831-E642F82EF58A}" destId="{679A642F-EF5C-403C-A7E9-F82CFF2D6828}" srcOrd="0" destOrd="0" presId="urn:microsoft.com/office/officeart/2005/8/layout/default"/>
    <dgm:cxn modelId="{60BDC347-E60A-44D5-B879-55B968DBEDF0}" type="presOf" srcId="{664A1D60-1535-4490-AE9D-AEAAD8B9E924}" destId="{497F3AC3-D299-4F5F-B27A-3BC129C0E609}" srcOrd="0" destOrd="1" presId="urn:microsoft.com/office/officeart/2005/8/layout/default"/>
    <dgm:cxn modelId="{19007456-4B9C-49EB-8100-5E6850BF1F26}" type="presOf" srcId="{A3550E21-B1E9-4730-8F9F-652F65EFA247}" destId="{497F3AC3-D299-4F5F-B27A-3BC129C0E609}" srcOrd="0" destOrd="0" presId="urn:microsoft.com/office/officeart/2005/8/layout/default"/>
    <dgm:cxn modelId="{499B3098-0C15-48A8-88EC-FEF5730FBEA6}" srcId="{3A576999-936F-482A-AE06-E0C0867C843D}" destId="{D09575B8-305A-46C4-8E1C-5953425B2948}" srcOrd="0" destOrd="0" parTransId="{EE039CC7-9A45-435E-9020-F431AAE63CE6}" sibTransId="{5DE88674-1DC9-4121-A69E-0D7F6794481B}"/>
    <dgm:cxn modelId="{4BCC5CA0-17DD-48DB-91C5-5AC5F51644F8}" type="presOf" srcId="{BF5CF6A4-2246-4CD3-B9C9-B9492DDB24AE}" destId="{1B7DB202-F78D-4B96-B211-C6A79FAC63D5}" srcOrd="0" destOrd="0" presId="urn:microsoft.com/office/officeart/2005/8/layout/default"/>
    <dgm:cxn modelId="{13AE01A9-710A-4C01-8005-ADB85E78C0CF}" type="presOf" srcId="{050B8E24-750B-45A2-B67C-BCF4FC283F9F}" destId="{679A642F-EF5C-403C-A7E9-F82CFF2D6828}" srcOrd="0" destOrd="1" presId="urn:microsoft.com/office/officeart/2005/8/layout/default"/>
    <dgm:cxn modelId="{997A5BAB-0251-423A-95EF-77BE83EED1B1}" type="presOf" srcId="{3A576999-936F-482A-AE06-E0C0867C843D}" destId="{D0F4DA81-9055-4A12-956E-925B707A4FFD}" srcOrd="0" destOrd="0" presId="urn:microsoft.com/office/officeart/2005/8/layout/default"/>
    <dgm:cxn modelId="{FB9A6EB9-A1CC-4933-92F1-5A84C381D179}" type="presOf" srcId="{AFAFDE21-AE72-4CC4-B83A-3F6991A84788}" destId="{4C06BFA6-B198-482E-95ED-9D35E4414EC5}" srcOrd="0" destOrd="1" presId="urn:microsoft.com/office/officeart/2005/8/layout/default"/>
    <dgm:cxn modelId="{5A0A45CA-57C8-4AD9-8A65-5925854EBE99}" srcId="{BF5CF6A4-2246-4CD3-B9C9-B9492DDB24AE}" destId="{68FC1F70-C135-41EA-ABFA-AC54029394D1}" srcOrd="0" destOrd="0" parTransId="{3D7A6BEE-3BA7-4FD6-8E1B-FD97592F51C4}" sibTransId="{CDFCE014-446E-4111-81C7-E3FC1F1AA8BC}"/>
    <dgm:cxn modelId="{26F7E6F8-4321-44BA-8FCE-080115E9AFC4}" type="presOf" srcId="{68FC1F70-C135-41EA-ABFA-AC54029394D1}" destId="{1B7DB202-F78D-4B96-B211-C6A79FAC63D5}" srcOrd="0" destOrd="1" presId="urn:microsoft.com/office/officeart/2005/8/layout/default"/>
    <dgm:cxn modelId="{D774E5FC-6B85-4C53-8100-636B9029A4A8}" srcId="{3A576999-936F-482A-AE06-E0C0867C843D}" destId="{A3550E21-B1E9-4730-8F9F-652F65EFA247}" srcOrd="3" destOrd="0" parTransId="{0C65EB5E-6BC3-48C4-A8F3-F6436B02C88D}" sibTransId="{CC7006E0-CEC1-4E9E-B4EA-02D8BA9B19B2}"/>
    <dgm:cxn modelId="{6555C7FE-DE90-48FA-ACF5-26386A1B011E}" type="presParOf" srcId="{D0F4DA81-9055-4A12-956E-925B707A4FFD}" destId="{4C06BFA6-B198-482E-95ED-9D35E4414EC5}" srcOrd="0" destOrd="0" presId="urn:microsoft.com/office/officeart/2005/8/layout/default"/>
    <dgm:cxn modelId="{C03D348F-4471-4E32-B116-A89CEAF69499}" type="presParOf" srcId="{D0F4DA81-9055-4A12-956E-925B707A4FFD}" destId="{0437E719-02CF-42EB-8215-384F33563197}" srcOrd="1" destOrd="0" presId="urn:microsoft.com/office/officeart/2005/8/layout/default"/>
    <dgm:cxn modelId="{49BBF1CA-5DCF-4BC6-B249-E322BCD2F1A8}" type="presParOf" srcId="{D0F4DA81-9055-4A12-956E-925B707A4FFD}" destId="{1B7DB202-F78D-4B96-B211-C6A79FAC63D5}" srcOrd="2" destOrd="0" presId="urn:microsoft.com/office/officeart/2005/8/layout/default"/>
    <dgm:cxn modelId="{4CD63AC0-780A-48F3-896C-FD6F5C0291B6}" type="presParOf" srcId="{D0F4DA81-9055-4A12-956E-925B707A4FFD}" destId="{E0553E79-545C-4A89-8E36-2FCDF5ABE04B}" srcOrd="3" destOrd="0" presId="urn:microsoft.com/office/officeart/2005/8/layout/default"/>
    <dgm:cxn modelId="{5545A903-B936-474A-860B-4478A228920C}" type="presParOf" srcId="{D0F4DA81-9055-4A12-956E-925B707A4FFD}" destId="{679A642F-EF5C-403C-A7E9-F82CFF2D6828}" srcOrd="4" destOrd="0" presId="urn:microsoft.com/office/officeart/2005/8/layout/default"/>
    <dgm:cxn modelId="{404FE41D-61A0-4B04-B4E0-02844923DC9D}" type="presParOf" srcId="{D0F4DA81-9055-4A12-956E-925B707A4FFD}" destId="{37A21186-E674-462A-A87B-9C4BC5C305C6}" srcOrd="5" destOrd="0" presId="urn:microsoft.com/office/officeart/2005/8/layout/default"/>
    <dgm:cxn modelId="{E518AEA1-7B37-42E5-A320-FD278D16E1F3}" type="presParOf" srcId="{D0F4DA81-9055-4A12-956E-925B707A4FFD}" destId="{497F3AC3-D299-4F5F-B27A-3BC129C0E609}"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DF8BC2-3F94-433A-A379-3D3DE32552A8}" type="doc">
      <dgm:prSet loTypeId="urn:microsoft.com/office/officeart/2005/8/layout/bProcess3" loCatId="process" qsTypeId="urn:microsoft.com/office/officeart/2005/8/quickstyle/simple1" qsCatId="simple" csTypeId="urn:microsoft.com/office/officeart/2005/8/colors/accent2_2" csCatId="accent2"/>
      <dgm:spPr/>
      <dgm:t>
        <a:bodyPr/>
        <a:lstStyle/>
        <a:p>
          <a:endParaRPr lang="en-US"/>
        </a:p>
      </dgm:t>
    </dgm:pt>
    <dgm:pt modelId="{5C54166A-1177-4F2D-B0A8-C2B070C9DC9C}">
      <dgm:prSet/>
      <dgm:spPr/>
      <dgm:t>
        <a:bodyPr/>
        <a:lstStyle/>
        <a:p>
          <a:r>
            <a:rPr lang="en-US" baseline="0" dirty="0"/>
            <a:t>Setup and configure Polybase</a:t>
          </a:r>
          <a:endParaRPr lang="en-US" dirty="0"/>
        </a:p>
      </dgm:t>
    </dgm:pt>
    <dgm:pt modelId="{83DAF744-C8B0-4D65-A11F-992DB1BADBAC}" type="parTrans" cxnId="{E8B9D193-C56D-4756-B90D-5549C49F4D82}">
      <dgm:prSet/>
      <dgm:spPr/>
      <dgm:t>
        <a:bodyPr/>
        <a:lstStyle/>
        <a:p>
          <a:endParaRPr lang="en-US"/>
        </a:p>
      </dgm:t>
    </dgm:pt>
    <dgm:pt modelId="{F9192A5D-E675-408F-8A77-0A664D043FBD}" type="sibTrans" cxnId="{E8B9D193-C56D-4756-B90D-5549C49F4D82}">
      <dgm:prSet/>
      <dgm:spPr/>
      <dgm:t>
        <a:bodyPr/>
        <a:lstStyle/>
        <a:p>
          <a:endParaRPr lang="en-US" dirty="0"/>
        </a:p>
      </dgm:t>
    </dgm:pt>
    <dgm:pt modelId="{2D2F25F6-118A-449D-8EFB-1F3B8930F82D}">
      <dgm:prSet/>
      <dgm:spPr/>
      <dgm:t>
        <a:bodyPr/>
        <a:lstStyle/>
        <a:p>
          <a:r>
            <a:rPr lang="en-US" baseline="0" dirty="0"/>
            <a:t>Setup authentication</a:t>
          </a:r>
          <a:endParaRPr lang="en-US" dirty="0"/>
        </a:p>
      </dgm:t>
    </dgm:pt>
    <dgm:pt modelId="{33E30409-D3C4-418D-9527-826B2200ED94}" type="parTrans" cxnId="{C639D567-9910-4E3E-A995-099AFA55A67F}">
      <dgm:prSet/>
      <dgm:spPr/>
      <dgm:t>
        <a:bodyPr/>
        <a:lstStyle/>
        <a:p>
          <a:endParaRPr lang="en-US"/>
        </a:p>
      </dgm:t>
    </dgm:pt>
    <dgm:pt modelId="{AA356296-A403-49CA-A778-E5B77DE1483F}" type="sibTrans" cxnId="{C639D567-9910-4E3E-A995-099AFA55A67F}">
      <dgm:prSet/>
      <dgm:spPr/>
      <dgm:t>
        <a:bodyPr/>
        <a:lstStyle/>
        <a:p>
          <a:endParaRPr lang="en-US" dirty="0"/>
        </a:p>
      </dgm:t>
    </dgm:pt>
    <dgm:pt modelId="{D693416C-629E-4200-91C8-2D38FCD6A7D5}">
      <dgm:prSet/>
      <dgm:spPr/>
      <dgm:t>
        <a:bodyPr/>
        <a:lstStyle/>
        <a:p>
          <a:r>
            <a:rPr lang="en-US" baseline="0" dirty="0"/>
            <a:t>Create EXTERNAL DATA SOURCE</a:t>
          </a:r>
          <a:endParaRPr lang="en-US" dirty="0"/>
        </a:p>
      </dgm:t>
    </dgm:pt>
    <dgm:pt modelId="{612F1EF0-B96E-4BCE-B647-FB80B47C220E}" type="parTrans" cxnId="{BD08E6BD-72BD-419A-AFC2-592D58F871D0}">
      <dgm:prSet/>
      <dgm:spPr/>
      <dgm:t>
        <a:bodyPr/>
        <a:lstStyle/>
        <a:p>
          <a:endParaRPr lang="en-US"/>
        </a:p>
      </dgm:t>
    </dgm:pt>
    <dgm:pt modelId="{810605A6-005C-4B04-A803-47451BB1472A}" type="sibTrans" cxnId="{BD08E6BD-72BD-419A-AFC2-592D58F871D0}">
      <dgm:prSet/>
      <dgm:spPr/>
      <dgm:t>
        <a:bodyPr/>
        <a:lstStyle/>
        <a:p>
          <a:endParaRPr lang="en-US" dirty="0"/>
        </a:p>
      </dgm:t>
    </dgm:pt>
    <dgm:pt modelId="{36636B38-E025-48B8-AB6A-A92A39052A4B}">
      <dgm:prSet/>
      <dgm:spPr/>
      <dgm:t>
        <a:bodyPr/>
        <a:lstStyle/>
        <a:p>
          <a:r>
            <a:rPr lang="en-US" baseline="0" dirty="0"/>
            <a:t>Create EXTERNAL FILE FORMAT</a:t>
          </a:r>
          <a:endParaRPr lang="en-US" dirty="0"/>
        </a:p>
      </dgm:t>
    </dgm:pt>
    <dgm:pt modelId="{6BE69415-11EC-4F24-8841-C2B9B5E10750}" type="parTrans" cxnId="{69FFD58F-E649-4AE5-BD49-F1C9FDBD2967}">
      <dgm:prSet/>
      <dgm:spPr/>
      <dgm:t>
        <a:bodyPr/>
        <a:lstStyle/>
        <a:p>
          <a:endParaRPr lang="en-US"/>
        </a:p>
      </dgm:t>
    </dgm:pt>
    <dgm:pt modelId="{044FDE0C-9A1B-4117-9256-90F2836E7EE6}" type="sibTrans" cxnId="{69FFD58F-E649-4AE5-BD49-F1C9FDBD2967}">
      <dgm:prSet/>
      <dgm:spPr/>
      <dgm:t>
        <a:bodyPr/>
        <a:lstStyle/>
        <a:p>
          <a:endParaRPr lang="en-US" dirty="0"/>
        </a:p>
      </dgm:t>
    </dgm:pt>
    <dgm:pt modelId="{48E55D63-D57F-4E16-B56B-97C0BFC6798A}">
      <dgm:prSet/>
      <dgm:spPr/>
      <dgm:t>
        <a:bodyPr/>
        <a:lstStyle/>
        <a:p>
          <a:r>
            <a:rPr lang="en-US" baseline="0" dirty="0"/>
            <a:t>Create EXTERNAL TABLE</a:t>
          </a:r>
          <a:endParaRPr lang="en-US" dirty="0"/>
        </a:p>
      </dgm:t>
    </dgm:pt>
    <dgm:pt modelId="{0524453F-2209-475E-92F1-8BB294C5B507}" type="parTrans" cxnId="{CE27948F-C288-4EFD-8079-14605CA0A57F}">
      <dgm:prSet/>
      <dgm:spPr/>
      <dgm:t>
        <a:bodyPr/>
        <a:lstStyle/>
        <a:p>
          <a:endParaRPr lang="en-US"/>
        </a:p>
      </dgm:t>
    </dgm:pt>
    <dgm:pt modelId="{D54F60CA-424E-4D2B-BAC6-D32CA2A9EC40}" type="sibTrans" cxnId="{CE27948F-C288-4EFD-8079-14605CA0A57F}">
      <dgm:prSet/>
      <dgm:spPr/>
      <dgm:t>
        <a:bodyPr/>
        <a:lstStyle/>
        <a:p>
          <a:endParaRPr lang="en-US" dirty="0"/>
        </a:p>
      </dgm:t>
    </dgm:pt>
    <dgm:pt modelId="{30040F24-0572-43C7-8658-EB03A9497B09}">
      <dgm:prSet/>
      <dgm:spPr/>
      <dgm:t>
        <a:bodyPr/>
        <a:lstStyle/>
        <a:p>
          <a:r>
            <a:rPr lang="en-US" baseline="0" dirty="0"/>
            <a:t>Create statistics on key columns</a:t>
          </a:r>
          <a:endParaRPr lang="en-US" dirty="0"/>
        </a:p>
      </dgm:t>
    </dgm:pt>
    <dgm:pt modelId="{F338BCBA-078C-433F-9D55-B21AB1F591C0}" type="parTrans" cxnId="{70C2C1F7-2B0B-4E15-8575-95E4CE0F39B1}">
      <dgm:prSet/>
      <dgm:spPr/>
      <dgm:t>
        <a:bodyPr/>
        <a:lstStyle/>
        <a:p>
          <a:endParaRPr lang="en-US"/>
        </a:p>
      </dgm:t>
    </dgm:pt>
    <dgm:pt modelId="{B79FE3B2-41C6-45B8-B9F5-88D4A27D6EB4}" type="sibTrans" cxnId="{70C2C1F7-2B0B-4E15-8575-95E4CE0F39B1}">
      <dgm:prSet/>
      <dgm:spPr/>
      <dgm:t>
        <a:bodyPr/>
        <a:lstStyle/>
        <a:p>
          <a:endParaRPr lang="en-US" dirty="0"/>
        </a:p>
      </dgm:t>
    </dgm:pt>
    <dgm:pt modelId="{2B8DFFCF-537D-4D68-9BC5-0B11E176EA71}">
      <dgm:prSet/>
      <dgm:spPr/>
      <dgm:t>
        <a:bodyPr/>
        <a:lstStyle/>
        <a:p>
          <a:r>
            <a:rPr lang="en-US" baseline="0" dirty="0"/>
            <a:t>Query like any other table</a:t>
          </a:r>
          <a:endParaRPr lang="en-US" dirty="0"/>
        </a:p>
      </dgm:t>
    </dgm:pt>
    <dgm:pt modelId="{0A747032-A6F4-4AC7-AD73-AF7DA60E9B8C}" type="parTrans" cxnId="{50287F2D-7CD0-4AE9-8A7A-FC4A762207BA}">
      <dgm:prSet/>
      <dgm:spPr/>
      <dgm:t>
        <a:bodyPr/>
        <a:lstStyle/>
        <a:p>
          <a:endParaRPr lang="en-US"/>
        </a:p>
      </dgm:t>
    </dgm:pt>
    <dgm:pt modelId="{D9BCDEFD-1FA3-498E-88DD-974440CF9AFC}" type="sibTrans" cxnId="{50287F2D-7CD0-4AE9-8A7A-FC4A762207BA}">
      <dgm:prSet/>
      <dgm:spPr/>
      <dgm:t>
        <a:bodyPr/>
        <a:lstStyle/>
        <a:p>
          <a:endParaRPr lang="en-US"/>
        </a:p>
      </dgm:t>
    </dgm:pt>
    <dgm:pt modelId="{18C0E4AA-21B1-464B-857C-76E1C8FD19C1}" type="pres">
      <dgm:prSet presAssocID="{05DF8BC2-3F94-433A-A379-3D3DE32552A8}" presName="Name0" presStyleCnt="0">
        <dgm:presLayoutVars>
          <dgm:dir/>
          <dgm:resizeHandles val="exact"/>
        </dgm:presLayoutVars>
      </dgm:prSet>
      <dgm:spPr/>
    </dgm:pt>
    <dgm:pt modelId="{F299D03F-8311-4770-8F39-C4DBFA287B03}" type="pres">
      <dgm:prSet presAssocID="{5C54166A-1177-4F2D-B0A8-C2B070C9DC9C}" presName="node" presStyleLbl="node1" presStyleIdx="0" presStyleCnt="7">
        <dgm:presLayoutVars>
          <dgm:bulletEnabled val="1"/>
        </dgm:presLayoutVars>
      </dgm:prSet>
      <dgm:spPr/>
    </dgm:pt>
    <dgm:pt modelId="{3109C09A-376C-4A56-B4F4-705A9B2DB6FB}" type="pres">
      <dgm:prSet presAssocID="{F9192A5D-E675-408F-8A77-0A664D043FBD}" presName="sibTrans" presStyleLbl="sibTrans1D1" presStyleIdx="0" presStyleCnt="6"/>
      <dgm:spPr/>
    </dgm:pt>
    <dgm:pt modelId="{88FE95E5-EA9C-45FF-BFB1-608178887A78}" type="pres">
      <dgm:prSet presAssocID="{F9192A5D-E675-408F-8A77-0A664D043FBD}" presName="connectorText" presStyleLbl="sibTrans1D1" presStyleIdx="0" presStyleCnt="6"/>
      <dgm:spPr/>
    </dgm:pt>
    <dgm:pt modelId="{FCBF3BBE-C34B-495B-99B5-E44CA77B7671}" type="pres">
      <dgm:prSet presAssocID="{2D2F25F6-118A-449D-8EFB-1F3B8930F82D}" presName="node" presStyleLbl="node1" presStyleIdx="1" presStyleCnt="7">
        <dgm:presLayoutVars>
          <dgm:bulletEnabled val="1"/>
        </dgm:presLayoutVars>
      </dgm:prSet>
      <dgm:spPr/>
    </dgm:pt>
    <dgm:pt modelId="{C24CB61E-4F27-4D71-A5FD-79AC0D0AA8AB}" type="pres">
      <dgm:prSet presAssocID="{AA356296-A403-49CA-A778-E5B77DE1483F}" presName="sibTrans" presStyleLbl="sibTrans1D1" presStyleIdx="1" presStyleCnt="6"/>
      <dgm:spPr/>
    </dgm:pt>
    <dgm:pt modelId="{CFC5AC3E-36F9-4841-BC92-05548E4F5795}" type="pres">
      <dgm:prSet presAssocID="{AA356296-A403-49CA-A778-E5B77DE1483F}" presName="connectorText" presStyleLbl="sibTrans1D1" presStyleIdx="1" presStyleCnt="6"/>
      <dgm:spPr/>
    </dgm:pt>
    <dgm:pt modelId="{3118E054-62CB-4617-A3D8-79C4482C3638}" type="pres">
      <dgm:prSet presAssocID="{D693416C-629E-4200-91C8-2D38FCD6A7D5}" presName="node" presStyleLbl="node1" presStyleIdx="2" presStyleCnt="7">
        <dgm:presLayoutVars>
          <dgm:bulletEnabled val="1"/>
        </dgm:presLayoutVars>
      </dgm:prSet>
      <dgm:spPr/>
    </dgm:pt>
    <dgm:pt modelId="{9CCC0152-33B8-45A1-8A81-7C46AFBFA0A7}" type="pres">
      <dgm:prSet presAssocID="{810605A6-005C-4B04-A803-47451BB1472A}" presName="sibTrans" presStyleLbl="sibTrans1D1" presStyleIdx="2" presStyleCnt="6"/>
      <dgm:spPr/>
    </dgm:pt>
    <dgm:pt modelId="{863A338A-CB90-4006-9B87-561C4DD9F7B0}" type="pres">
      <dgm:prSet presAssocID="{810605A6-005C-4B04-A803-47451BB1472A}" presName="connectorText" presStyleLbl="sibTrans1D1" presStyleIdx="2" presStyleCnt="6"/>
      <dgm:spPr/>
    </dgm:pt>
    <dgm:pt modelId="{8F229C17-3C70-4307-9873-AEA81A9F1500}" type="pres">
      <dgm:prSet presAssocID="{36636B38-E025-48B8-AB6A-A92A39052A4B}" presName="node" presStyleLbl="node1" presStyleIdx="3" presStyleCnt="7">
        <dgm:presLayoutVars>
          <dgm:bulletEnabled val="1"/>
        </dgm:presLayoutVars>
      </dgm:prSet>
      <dgm:spPr/>
    </dgm:pt>
    <dgm:pt modelId="{A6DD3EAD-E1B5-4E93-B22D-E48A60EC8F19}" type="pres">
      <dgm:prSet presAssocID="{044FDE0C-9A1B-4117-9256-90F2836E7EE6}" presName="sibTrans" presStyleLbl="sibTrans1D1" presStyleIdx="3" presStyleCnt="6"/>
      <dgm:spPr/>
    </dgm:pt>
    <dgm:pt modelId="{0837A5C7-6F46-41B1-BC8E-887C6C20A9B9}" type="pres">
      <dgm:prSet presAssocID="{044FDE0C-9A1B-4117-9256-90F2836E7EE6}" presName="connectorText" presStyleLbl="sibTrans1D1" presStyleIdx="3" presStyleCnt="6"/>
      <dgm:spPr/>
    </dgm:pt>
    <dgm:pt modelId="{0CD186EF-A150-496D-B773-8135098E3807}" type="pres">
      <dgm:prSet presAssocID="{48E55D63-D57F-4E16-B56B-97C0BFC6798A}" presName="node" presStyleLbl="node1" presStyleIdx="4" presStyleCnt="7">
        <dgm:presLayoutVars>
          <dgm:bulletEnabled val="1"/>
        </dgm:presLayoutVars>
      </dgm:prSet>
      <dgm:spPr/>
    </dgm:pt>
    <dgm:pt modelId="{266B5152-8596-4B80-B274-7F7B4930DEE1}" type="pres">
      <dgm:prSet presAssocID="{D54F60CA-424E-4D2B-BAC6-D32CA2A9EC40}" presName="sibTrans" presStyleLbl="sibTrans1D1" presStyleIdx="4" presStyleCnt="6"/>
      <dgm:spPr/>
    </dgm:pt>
    <dgm:pt modelId="{9438BD4A-858E-40EF-82D5-8E4642610EA9}" type="pres">
      <dgm:prSet presAssocID="{D54F60CA-424E-4D2B-BAC6-D32CA2A9EC40}" presName="connectorText" presStyleLbl="sibTrans1D1" presStyleIdx="4" presStyleCnt="6"/>
      <dgm:spPr/>
    </dgm:pt>
    <dgm:pt modelId="{6F038419-74D1-42CA-A330-8E41F3C4F2CB}" type="pres">
      <dgm:prSet presAssocID="{30040F24-0572-43C7-8658-EB03A9497B09}" presName="node" presStyleLbl="node1" presStyleIdx="5" presStyleCnt="7">
        <dgm:presLayoutVars>
          <dgm:bulletEnabled val="1"/>
        </dgm:presLayoutVars>
      </dgm:prSet>
      <dgm:spPr/>
    </dgm:pt>
    <dgm:pt modelId="{53343EFD-D094-452A-8BD4-21872207BDBC}" type="pres">
      <dgm:prSet presAssocID="{B79FE3B2-41C6-45B8-B9F5-88D4A27D6EB4}" presName="sibTrans" presStyleLbl="sibTrans1D1" presStyleIdx="5" presStyleCnt="6"/>
      <dgm:spPr/>
    </dgm:pt>
    <dgm:pt modelId="{D7A9D74D-D213-4DC3-A183-1EE5D83E7650}" type="pres">
      <dgm:prSet presAssocID="{B79FE3B2-41C6-45B8-B9F5-88D4A27D6EB4}" presName="connectorText" presStyleLbl="sibTrans1D1" presStyleIdx="5" presStyleCnt="6"/>
      <dgm:spPr/>
    </dgm:pt>
    <dgm:pt modelId="{8C8CB775-410A-46DA-B018-59BEFFF3083C}" type="pres">
      <dgm:prSet presAssocID="{2B8DFFCF-537D-4D68-9BC5-0B11E176EA71}" presName="node" presStyleLbl="node1" presStyleIdx="6" presStyleCnt="7">
        <dgm:presLayoutVars>
          <dgm:bulletEnabled val="1"/>
        </dgm:presLayoutVars>
      </dgm:prSet>
      <dgm:spPr/>
    </dgm:pt>
  </dgm:ptLst>
  <dgm:cxnLst>
    <dgm:cxn modelId="{58154B06-4070-4F3B-B0DD-356AF419C8F0}" type="presOf" srcId="{30040F24-0572-43C7-8658-EB03A9497B09}" destId="{6F038419-74D1-42CA-A330-8E41F3C4F2CB}" srcOrd="0" destOrd="0" presId="urn:microsoft.com/office/officeart/2005/8/layout/bProcess3"/>
    <dgm:cxn modelId="{A8EE5415-F5C2-481F-A4A1-90274AB0FC15}" type="presOf" srcId="{810605A6-005C-4B04-A803-47451BB1472A}" destId="{9CCC0152-33B8-45A1-8A81-7C46AFBFA0A7}" srcOrd="0" destOrd="0" presId="urn:microsoft.com/office/officeart/2005/8/layout/bProcess3"/>
    <dgm:cxn modelId="{E8834919-99C9-4E7A-A655-48948A77D6A0}" type="presOf" srcId="{AA356296-A403-49CA-A778-E5B77DE1483F}" destId="{C24CB61E-4F27-4D71-A5FD-79AC0D0AA8AB}" srcOrd="0" destOrd="0" presId="urn:microsoft.com/office/officeart/2005/8/layout/bProcess3"/>
    <dgm:cxn modelId="{50287F2D-7CD0-4AE9-8A7A-FC4A762207BA}" srcId="{05DF8BC2-3F94-433A-A379-3D3DE32552A8}" destId="{2B8DFFCF-537D-4D68-9BC5-0B11E176EA71}" srcOrd="6" destOrd="0" parTransId="{0A747032-A6F4-4AC7-AD73-AF7DA60E9B8C}" sibTransId="{D9BCDEFD-1FA3-498E-88DD-974440CF9AFC}"/>
    <dgm:cxn modelId="{D91CAC39-64B4-499E-958E-39777F84ED39}" type="presOf" srcId="{48E55D63-D57F-4E16-B56B-97C0BFC6798A}" destId="{0CD186EF-A150-496D-B773-8135098E3807}" srcOrd="0" destOrd="0" presId="urn:microsoft.com/office/officeart/2005/8/layout/bProcess3"/>
    <dgm:cxn modelId="{40F8D73B-CFB6-4233-B753-A6EC132D3919}" type="presOf" srcId="{36636B38-E025-48B8-AB6A-A92A39052A4B}" destId="{8F229C17-3C70-4307-9873-AEA81A9F1500}" srcOrd="0" destOrd="0" presId="urn:microsoft.com/office/officeart/2005/8/layout/bProcess3"/>
    <dgm:cxn modelId="{65827B40-01AA-4DEC-9576-81A425A451A8}" type="presOf" srcId="{D54F60CA-424E-4D2B-BAC6-D32CA2A9EC40}" destId="{9438BD4A-858E-40EF-82D5-8E4642610EA9}" srcOrd="1" destOrd="0" presId="urn:microsoft.com/office/officeart/2005/8/layout/bProcess3"/>
    <dgm:cxn modelId="{E90AAA42-DB13-4918-A6C2-8D9B2A03C02E}" type="presOf" srcId="{B79FE3B2-41C6-45B8-B9F5-88D4A27D6EB4}" destId="{53343EFD-D094-452A-8BD4-21872207BDBC}" srcOrd="0" destOrd="0" presId="urn:microsoft.com/office/officeart/2005/8/layout/bProcess3"/>
    <dgm:cxn modelId="{C639D567-9910-4E3E-A995-099AFA55A67F}" srcId="{05DF8BC2-3F94-433A-A379-3D3DE32552A8}" destId="{2D2F25F6-118A-449D-8EFB-1F3B8930F82D}" srcOrd="1" destOrd="0" parTransId="{33E30409-D3C4-418D-9527-826B2200ED94}" sibTransId="{AA356296-A403-49CA-A778-E5B77DE1483F}"/>
    <dgm:cxn modelId="{B8F4EF6A-FDB3-44F8-A4F9-CD493879C232}" type="presOf" srcId="{044FDE0C-9A1B-4117-9256-90F2836E7EE6}" destId="{A6DD3EAD-E1B5-4E93-B22D-E48A60EC8F19}" srcOrd="0" destOrd="0" presId="urn:microsoft.com/office/officeart/2005/8/layout/bProcess3"/>
    <dgm:cxn modelId="{CE27948F-C288-4EFD-8079-14605CA0A57F}" srcId="{05DF8BC2-3F94-433A-A379-3D3DE32552A8}" destId="{48E55D63-D57F-4E16-B56B-97C0BFC6798A}" srcOrd="4" destOrd="0" parTransId="{0524453F-2209-475E-92F1-8BB294C5B507}" sibTransId="{D54F60CA-424E-4D2B-BAC6-D32CA2A9EC40}"/>
    <dgm:cxn modelId="{69FFD58F-E649-4AE5-BD49-F1C9FDBD2967}" srcId="{05DF8BC2-3F94-433A-A379-3D3DE32552A8}" destId="{36636B38-E025-48B8-AB6A-A92A39052A4B}" srcOrd="3" destOrd="0" parTransId="{6BE69415-11EC-4F24-8841-C2B9B5E10750}" sibTransId="{044FDE0C-9A1B-4117-9256-90F2836E7EE6}"/>
    <dgm:cxn modelId="{E8B9D193-C56D-4756-B90D-5549C49F4D82}" srcId="{05DF8BC2-3F94-433A-A379-3D3DE32552A8}" destId="{5C54166A-1177-4F2D-B0A8-C2B070C9DC9C}" srcOrd="0" destOrd="0" parTransId="{83DAF744-C8B0-4D65-A11F-992DB1BADBAC}" sibTransId="{F9192A5D-E675-408F-8A77-0A664D043FBD}"/>
    <dgm:cxn modelId="{87C982AA-B5B3-4D32-AB8F-64F998043B95}" type="presOf" srcId="{2B8DFFCF-537D-4D68-9BC5-0B11E176EA71}" destId="{8C8CB775-410A-46DA-B018-59BEFFF3083C}" srcOrd="0" destOrd="0" presId="urn:microsoft.com/office/officeart/2005/8/layout/bProcess3"/>
    <dgm:cxn modelId="{4CBFFFBA-A657-48A9-ABFF-037A159F63EC}" type="presOf" srcId="{D54F60CA-424E-4D2B-BAC6-D32CA2A9EC40}" destId="{266B5152-8596-4B80-B274-7F7B4930DEE1}" srcOrd="0" destOrd="0" presId="urn:microsoft.com/office/officeart/2005/8/layout/bProcess3"/>
    <dgm:cxn modelId="{4E8A06BD-C1B2-4159-8A9D-548BB93B2873}" type="presOf" srcId="{B79FE3B2-41C6-45B8-B9F5-88D4A27D6EB4}" destId="{D7A9D74D-D213-4DC3-A183-1EE5D83E7650}" srcOrd="1" destOrd="0" presId="urn:microsoft.com/office/officeart/2005/8/layout/bProcess3"/>
    <dgm:cxn modelId="{BD08E6BD-72BD-419A-AFC2-592D58F871D0}" srcId="{05DF8BC2-3F94-433A-A379-3D3DE32552A8}" destId="{D693416C-629E-4200-91C8-2D38FCD6A7D5}" srcOrd="2" destOrd="0" parTransId="{612F1EF0-B96E-4BCE-B647-FB80B47C220E}" sibTransId="{810605A6-005C-4B04-A803-47451BB1472A}"/>
    <dgm:cxn modelId="{744B81CA-7A46-4545-B4B9-63B08A8FBDB5}" type="presOf" srcId="{F9192A5D-E675-408F-8A77-0A664D043FBD}" destId="{88FE95E5-EA9C-45FF-BFB1-608178887A78}" srcOrd="1" destOrd="0" presId="urn:microsoft.com/office/officeart/2005/8/layout/bProcess3"/>
    <dgm:cxn modelId="{1B3D6CD0-2C5A-4DDE-B961-288B19ABD08D}" type="presOf" srcId="{810605A6-005C-4B04-A803-47451BB1472A}" destId="{863A338A-CB90-4006-9B87-561C4DD9F7B0}" srcOrd="1" destOrd="0" presId="urn:microsoft.com/office/officeart/2005/8/layout/bProcess3"/>
    <dgm:cxn modelId="{F6DBB2D4-52A2-45CC-9145-643B665DAE1A}" type="presOf" srcId="{AA356296-A403-49CA-A778-E5B77DE1483F}" destId="{CFC5AC3E-36F9-4841-BC92-05548E4F5795}" srcOrd="1" destOrd="0" presId="urn:microsoft.com/office/officeart/2005/8/layout/bProcess3"/>
    <dgm:cxn modelId="{8D5A53DA-0937-4EDC-9ECC-11FDD5628B84}" type="presOf" srcId="{D693416C-629E-4200-91C8-2D38FCD6A7D5}" destId="{3118E054-62CB-4617-A3D8-79C4482C3638}" srcOrd="0" destOrd="0" presId="urn:microsoft.com/office/officeart/2005/8/layout/bProcess3"/>
    <dgm:cxn modelId="{B272E8DF-D8C7-44BD-B9AC-814C41347B1D}" type="presOf" srcId="{2D2F25F6-118A-449D-8EFB-1F3B8930F82D}" destId="{FCBF3BBE-C34B-495B-99B5-E44CA77B7671}" srcOrd="0" destOrd="0" presId="urn:microsoft.com/office/officeart/2005/8/layout/bProcess3"/>
    <dgm:cxn modelId="{F36A74E2-72FE-47D2-A399-CEA05A597DB2}" type="presOf" srcId="{F9192A5D-E675-408F-8A77-0A664D043FBD}" destId="{3109C09A-376C-4A56-B4F4-705A9B2DB6FB}" srcOrd="0" destOrd="0" presId="urn:microsoft.com/office/officeart/2005/8/layout/bProcess3"/>
    <dgm:cxn modelId="{D89906EC-4C6C-4ECD-B37D-B9ECCD43D930}" type="presOf" srcId="{5C54166A-1177-4F2D-B0A8-C2B070C9DC9C}" destId="{F299D03F-8311-4770-8F39-C4DBFA287B03}" srcOrd="0" destOrd="0" presId="urn:microsoft.com/office/officeart/2005/8/layout/bProcess3"/>
    <dgm:cxn modelId="{DA3EEEED-1452-42F7-82F1-A9E81DFF73F5}" type="presOf" srcId="{05DF8BC2-3F94-433A-A379-3D3DE32552A8}" destId="{18C0E4AA-21B1-464B-857C-76E1C8FD19C1}" srcOrd="0" destOrd="0" presId="urn:microsoft.com/office/officeart/2005/8/layout/bProcess3"/>
    <dgm:cxn modelId="{70C2C1F7-2B0B-4E15-8575-95E4CE0F39B1}" srcId="{05DF8BC2-3F94-433A-A379-3D3DE32552A8}" destId="{30040F24-0572-43C7-8658-EB03A9497B09}" srcOrd="5" destOrd="0" parTransId="{F338BCBA-078C-433F-9D55-B21AB1F591C0}" sibTransId="{B79FE3B2-41C6-45B8-B9F5-88D4A27D6EB4}"/>
    <dgm:cxn modelId="{F61E20FE-3E3A-4EB6-AA94-1D55B10EAC37}" type="presOf" srcId="{044FDE0C-9A1B-4117-9256-90F2836E7EE6}" destId="{0837A5C7-6F46-41B1-BC8E-887C6C20A9B9}" srcOrd="1" destOrd="0" presId="urn:microsoft.com/office/officeart/2005/8/layout/bProcess3"/>
    <dgm:cxn modelId="{7061B8A5-C98F-46F6-8746-0F9764994741}" type="presParOf" srcId="{18C0E4AA-21B1-464B-857C-76E1C8FD19C1}" destId="{F299D03F-8311-4770-8F39-C4DBFA287B03}" srcOrd="0" destOrd="0" presId="urn:microsoft.com/office/officeart/2005/8/layout/bProcess3"/>
    <dgm:cxn modelId="{58170A14-3D89-422E-A97A-DE67EDB07F12}" type="presParOf" srcId="{18C0E4AA-21B1-464B-857C-76E1C8FD19C1}" destId="{3109C09A-376C-4A56-B4F4-705A9B2DB6FB}" srcOrd="1" destOrd="0" presId="urn:microsoft.com/office/officeart/2005/8/layout/bProcess3"/>
    <dgm:cxn modelId="{1CF0FB40-9DC3-42CD-8CF2-9B528D5C360A}" type="presParOf" srcId="{3109C09A-376C-4A56-B4F4-705A9B2DB6FB}" destId="{88FE95E5-EA9C-45FF-BFB1-608178887A78}" srcOrd="0" destOrd="0" presId="urn:microsoft.com/office/officeart/2005/8/layout/bProcess3"/>
    <dgm:cxn modelId="{2AF9EF2F-D81F-4755-AEFC-A6024F4FEF44}" type="presParOf" srcId="{18C0E4AA-21B1-464B-857C-76E1C8FD19C1}" destId="{FCBF3BBE-C34B-495B-99B5-E44CA77B7671}" srcOrd="2" destOrd="0" presId="urn:microsoft.com/office/officeart/2005/8/layout/bProcess3"/>
    <dgm:cxn modelId="{2DF82C15-89EA-4A62-B88A-3C1F27885C13}" type="presParOf" srcId="{18C0E4AA-21B1-464B-857C-76E1C8FD19C1}" destId="{C24CB61E-4F27-4D71-A5FD-79AC0D0AA8AB}" srcOrd="3" destOrd="0" presId="urn:microsoft.com/office/officeart/2005/8/layout/bProcess3"/>
    <dgm:cxn modelId="{9012F8F2-0437-4AC0-A83B-41A6C76EF059}" type="presParOf" srcId="{C24CB61E-4F27-4D71-A5FD-79AC0D0AA8AB}" destId="{CFC5AC3E-36F9-4841-BC92-05548E4F5795}" srcOrd="0" destOrd="0" presId="urn:microsoft.com/office/officeart/2005/8/layout/bProcess3"/>
    <dgm:cxn modelId="{5E97B3BE-06FC-4A51-9343-38860772514B}" type="presParOf" srcId="{18C0E4AA-21B1-464B-857C-76E1C8FD19C1}" destId="{3118E054-62CB-4617-A3D8-79C4482C3638}" srcOrd="4" destOrd="0" presId="urn:microsoft.com/office/officeart/2005/8/layout/bProcess3"/>
    <dgm:cxn modelId="{D09ADFF4-D0AD-4DCD-9967-DD72FFB7AEA6}" type="presParOf" srcId="{18C0E4AA-21B1-464B-857C-76E1C8FD19C1}" destId="{9CCC0152-33B8-45A1-8A81-7C46AFBFA0A7}" srcOrd="5" destOrd="0" presId="urn:microsoft.com/office/officeart/2005/8/layout/bProcess3"/>
    <dgm:cxn modelId="{42787326-E94A-4123-BCAF-94DECDC95766}" type="presParOf" srcId="{9CCC0152-33B8-45A1-8A81-7C46AFBFA0A7}" destId="{863A338A-CB90-4006-9B87-561C4DD9F7B0}" srcOrd="0" destOrd="0" presId="urn:microsoft.com/office/officeart/2005/8/layout/bProcess3"/>
    <dgm:cxn modelId="{5D70062B-8637-4C92-B3E1-DF8AC9CCDF96}" type="presParOf" srcId="{18C0E4AA-21B1-464B-857C-76E1C8FD19C1}" destId="{8F229C17-3C70-4307-9873-AEA81A9F1500}" srcOrd="6" destOrd="0" presId="urn:microsoft.com/office/officeart/2005/8/layout/bProcess3"/>
    <dgm:cxn modelId="{7D39027D-1E72-46FA-B583-D38817DA2DFF}" type="presParOf" srcId="{18C0E4AA-21B1-464B-857C-76E1C8FD19C1}" destId="{A6DD3EAD-E1B5-4E93-B22D-E48A60EC8F19}" srcOrd="7" destOrd="0" presId="urn:microsoft.com/office/officeart/2005/8/layout/bProcess3"/>
    <dgm:cxn modelId="{E535F348-5C9C-47FE-986D-C67071C13ADF}" type="presParOf" srcId="{A6DD3EAD-E1B5-4E93-B22D-E48A60EC8F19}" destId="{0837A5C7-6F46-41B1-BC8E-887C6C20A9B9}" srcOrd="0" destOrd="0" presId="urn:microsoft.com/office/officeart/2005/8/layout/bProcess3"/>
    <dgm:cxn modelId="{1952B5B7-E18D-4A6F-B810-EF75328B082E}" type="presParOf" srcId="{18C0E4AA-21B1-464B-857C-76E1C8FD19C1}" destId="{0CD186EF-A150-496D-B773-8135098E3807}" srcOrd="8" destOrd="0" presId="urn:microsoft.com/office/officeart/2005/8/layout/bProcess3"/>
    <dgm:cxn modelId="{7B50D06E-DFCC-416F-8ABB-1264AD64BF61}" type="presParOf" srcId="{18C0E4AA-21B1-464B-857C-76E1C8FD19C1}" destId="{266B5152-8596-4B80-B274-7F7B4930DEE1}" srcOrd="9" destOrd="0" presId="urn:microsoft.com/office/officeart/2005/8/layout/bProcess3"/>
    <dgm:cxn modelId="{F970EF94-B1D8-44BA-B96B-06208AAD98D3}" type="presParOf" srcId="{266B5152-8596-4B80-B274-7F7B4930DEE1}" destId="{9438BD4A-858E-40EF-82D5-8E4642610EA9}" srcOrd="0" destOrd="0" presId="urn:microsoft.com/office/officeart/2005/8/layout/bProcess3"/>
    <dgm:cxn modelId="{7BCC2CEF-D800-4CBF-A7A8-8462CB1ADF78}" type="presParOf" srcId="{18C0E4AA-21B1-464B-857C-76E1C8FD19C1}" destId="{6F038419-74D1-42CA-A330-8E41F3C4F2CB}" srcOrd="10" destOrd="0" presId="urn:microsoft.com/office/officeart/2005/8/layout/bProcess3"/>
    <dgm:cxn modelId="{2DCEF8E4-B77D-40F7-AEAC-0CECDFF9FCA3}" type="presParOf" srcId="{18C0E4AA-21B1-464B-857C-76E1C8FD19C1}" destId="{53343EFD-D094-452A-8BD4-21872207BDBC}" srcOrd="11" destOrd="0" presId="urn:microsoft.com/office/officeart/2005/8/layout/bProcess3"/>
    <dgm:cxn modelId="{22A72E26-F41A-4265-8C69-915E5F1B0AFE}" type="presParOf" srcId="{53343EFD-D094-452A-8BD4-21872207BDBC}" destId="{D7A9D74D-D213-4DC3-A183-1EE5D83E7650}" srcOrd="0" destOrd="0" presId="urn:microsoft.com/office/officeart/2005/8/layout/bProcess3"/>
    <dgm:cxn modelId="{BFD9009C-7985-4070-AD25-3FAE0EAA2C7B}" type="presParOf" srcId="{18C0E4AA-21B1-464B-857C-76E1C8FD19C1}" destId="{8C8CB775-410A-46DA-B018-59BEFFF3083C}"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D0E24-C14B-47A6-BDE5-94BD147B7CB3}">
      <dsp:nvSpPr>
        <dsp:cNvPr id="0" name=""/>
        <dsp:cNvSpPr/>
      </dsp:nvSpPr>
      <dsp:spPr>
        <a:xfrm>
          <a:off x="0" y="8101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01 Introduction to SQL Server 2019</a:t>
          </a:r>
          <a:endParaRPr lang="en-US" sz="1800" kern="1200" dirty="0"/>
        </a:p>
      </dsp:txBody>
      <dsp:txXfrm>
        <a:off x="22617" y="103628"/>
        <a:ext cx="11305910" cy="418086"/>
      </dsp:txXfrm>
    </dsp:sp>
    <dsp:sp modelId="{E1640E6A-F8FB-4431-A568-B5D4D10C6E60}">
      <dsp:nvSpPr>
        <dsp:cNvPr id="0" name=""/>
        <dsp:cNvSpPr/>
      </dsp:nvSpPr>
      <dsp:spPr>
        <a:xfrm>
          <a:off x="0" y="59617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02 Intelligent Performance</a:t>
          </a:r>
          <a:endParaRPr lang="en-US" sz="1800" kern="1200" dirty="0"/>
        </a:p>
      </dsp:txBody>
      <dsp:txXfrm>
        <a:off x="22617" y="618788"/>
        <a:ext cx="11305910" cy="418086"/>
      </dsp:txXfrm>
    </dsp:sp>
    <dsp:sp modelId="{665625AB-2594-4991-83F2-2E4597B27A87}">
      <dsp:nvSpPr>
        <dsp:cNvPr id="0" name=""/>
        <dsp:cNvSpPr/>
      </dsp:nvSpPr>
      <dsp:spPr>
        <a:xfrm>
          <a:off x="0" y="111133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03 Security</a:t>
          </a:r>
          <a:endParaRPr lang="en-US" sz="1800" kern="1200" dirty="0"/>
        </a:p>
      </dsp:txBody>
      <dsp:txXfrm>
        <a:off x="22617" y="1133948"/>
        <a:ext cx="11305910" cy="418086"/>
      </dsp:txXfrm>
    </dsp:sp>
    <dsp:sp modelId="{F20DD973-C94B-40A7-93FB-F5A865850ED9}">
      <dsp:nvSpPr>
        <dsp:cNvPr id="0" name=""/>
        <dsp:cNvSpPr/>
      </dsp:nvSpPr>
      <dsp:spPr>
        <a:xfrm>
          <a:off x="0" y="162649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04 Availability</a:t>
          </a:r>
          <a:endParaRPr lang="en-US" sz="1800" kern="1200" dirty="0"/>
        </a:p>
      </dsp:txBody>
      <dsp:txXfrm>
        <a:off x="22617" y="1649108"/>
        <a:ext cx="11305910" cy="418086"/>
      </dsp:txXfrm>
    </dsp:sp>
    <dsp:sp modelId="{9507B92F-4434-4C0B-83BA-709C4F67B666}">
      <dsp:nvSpPr>
        <dsp:cNvPr id="0" name=""/>
        <dsp:cNvSpPr/>
      </dsp:nvSpPr>
      <dsp:spPr>
        <a:xfrm>
          <a:off x="0" y="214165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05 Modern Development Platform</a:t>
          </a:r>
          <a:endParaRPr lang="en-US" sz="1800" kern="1200" dirty="0"/>
        </a:p>
      </dsp:txBody>
      <dsp:txXfrm>
        <a:off x="22617" y="2164268"/>
        <a:ext cx="11305910" cy="418086"/>
      </dsp:txXfrm>
    </dsp:sp>
    <dsp:sp modelId="{3A668EBB-F679-4724-B52F-91581A86E5DE}">
      <dsp:nvSpPr>
        <dsp:cNvPr id="0" name=""/>
        <dsp:cNvSpPr/>
      </dsp:nvSpPr>
      <dsp:spPr>
        <a:xfrm>
          <a:off x="0" y="265681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06 Linux and Containers</a:t>
          </a:r>
          <a:endParaRPr lang="en-US" sz="1800" kern="1200" dirty="0"/>
        </a:p>
      </dsp:txBody>
      <dsp:txXfrm>
        <a:off x="22617" y="2679428"/>
        <a:ext cx="11305910" cy="418086"/>
      </dsp:txXfrm>
    </dsp:sp>
    <dsp:sp modelId="{DE2916C3-3DA4-43A3-AB77-2785C17A12D7}">
      <dsp:nvSpPr>
        <dsp:cNvPr id="0" name=""/>
        <dsp:cNvSpPr/>
      </dsp:nvSpPr>
      <dsp:spPr>
        <a:xfrm>
          <a:off x="0" y="317197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07 SQL Server on Kubernetes</a:t>
          </a:r>
          <a:endParaRPr lang="en-US" sz="1800" kern="1200" dirty="0"/>
        </a:p>
      </dsp:txBody>
      <dsp:txXfrm>
        <a:off x="22617" y="3194588"/>
        <a:ext cx="11305910" cy="418086"/>
      </dsp:txXfrm>
    </dsp:sp>
    <dsp:sp modelId="{2DC7CF78-D19D-4DE8-9AD9-C3818A599E09}">
      <dsp:nvSpPr>
        <dsp:cNvPr id="0" name=""/>
        <dsp:cNvSpPr/>
      </dsp:nvSpPr>
      <dsp:spPr>
        <a:xfrm>
          <a:off x="0" y="368713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08 Data Virtualization</a:t>
          </a:r>
          <a:endParaRPr lang="en-US" sz="1800" kern="1200" dirty="0"/>
        </a:p>
      </dsp:txBody>
      <dsp:txXfrm>
        <a:off x="22617" y="3709748"/>
        <a:ext cx="11305910" cy="418086"/>
      </dsp:txXfrm>
    </dsp:sp>
    <dsp:sp modelId="{5B35B601-4CD5-40FF-B9DF-2F83147E6A22}">
      <dsp:nvSpPr>
        <dsp:cNvPr id="0" name=""/>
        <dsp:cNvSpPr/>
      </dsp:nvSpPr>
      <dsp:spPr>
        <a:xfrm>
          <a:off x="0" y="420229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09 Big Data Clusters</a:t>
          </a:r>
          <a:endParaRPr lang="en-US" sz="1800" kern="1200" dirty="0"/>
        </a:p>
      </dsp:txBody>
      <dsp:txXfrm>
        <a:off x="22617" y="4224908"/>
        <a:ext cx="11305910" cy="418086"/>
      </dsp:txXfrm>
    </dsp:sp>
    <dsp:sp modelId="{C3D86243-E807-48A8-AF0D-A0F79064FC86}">
      <dsp:nvSpPr>
        <dsp:cNvPr id="0" name=""/>
        <dsp:cNvSpPr/>
      </dsp:nvSpPr>
      <dsp:spPr>
        <a:xfrm>
          <a:off x="0" y="4717451"/>
          <a:ext cx="11351144" cy="463320"/>
        </a:xfrm>
        <a:prstGeom prst="roundRect">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10 Additional Capabilities, Migration, and Next Steps</a:t>
          </a:r>
          <a:endParaRPr lang="en-US" sz="1800" kern="1200" dirty="0"/>
        </a:p>
      </dsp:txBody>
      <dsp:txXfrm>
        <a:off x="22617" y="4740068"/>
        <a:ext cx="11305910" cy="41808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699E-135A-4BEE-BB4C-032BC976093B}">
      <dsp:nvSpPr>
        <dsp:cNvPr id="0" name=""/>
        <dsp:cNvSpPr/>
      </dsp:nvSpPr>
      <dsp:spPr>
        <a:xfrm>
          <a:off x="5409"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External Tables</a:t>
          </a:r>
        </a:p>
      </dsp:txBody>
      <dsp:txXfrm>
        <a:off x="5409" y="0"/>
        <a:ext cx="5203818" cy="1498862"/>
      </dsp:txXfrm>
    </dsp:sp>
    <dsp:sp modelId="{9581A99A-1740-444A-ACB7-8B3BA59668B4}">
      <dsp:nvSpPr>
        <dsp:cNvPr id="0" name=""/>
        <dsp:cNvSpPr/>
      </dsp:nvSpPr>
      <dsp:spPr>
        <a:xfrm>
          <a:off x="525791"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Database Scoped</a:t>
          </a:r>
        </a:p>
      </dsp:txBody>
      <dsp:txXfrm>
        <a:off x="537774" y="1513894"/>
        <a:ext cx="4139088" cy="385147"/>
      </dsp:txXfrm>
    </dsp:sp>
    <dsp:sp modelId="{9678D266-BB65-4D95-ACB7-0DE32FB6239D}">
      <dsp:nvSpPr>
        <dsp:cNvPr id="0" name=""/>
        <dsp:cNvSpPr/>
      </dsp:nvSpPr>
      <dsp:spPr>
        <a:xfrm>
          <a:off x="525791"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ODBC Drivers</a:t>
          </a:r>
        </a:p>
      </dsp:txBody>
      <dsp:txXfrm>
        <a:off x="537774" y="1985948"/>
        <a:ext cx="4139088" cy="385147"/>
      </dsp:txXfrm>
    </dsp:sp>
    <dsp:sp modelId="{4CDBA570-786A-457F-84E1-6B703C021B55}">
      <dsp:nvSpPr>
        <dsp:cNvPr id="0" name=""/>
        <dsp:cNvSpPr/>
      </dsp:nvSpPr>
      <dsp:spPr>
        <a:xfrm>
          <a:off x="525791"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Read-only*</a:t>
          </a:r>
        </a:p>
      </dsp:txBody>
      <dsp:txXfrm>
        <a:off x="537774" y="2458002"/>
        <a:ext cx="4139088" cy="385147"/>
      </dsp:txXfrm>
    </dsp:sp>
    <dsp:sp modelId="{53942BA9-4584-419F-94E9-AABE30468690}">
      <dsp:nvSpPr>
        <dsp:cNvPr id="0" name=""/>
        <dsp:cNvSpPr/>
      </dsp:nvSpPr>
      <dsp:spPr>
        <a:xfrm>
          <a:off x="525791"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Scale out queries with push-down</a:t>
          </a:r>
        </a:p>
      </dsp:txBody>
      <dsp:txXfrm>
        <a:off x="537774" y="2930055"/>
        <a:ext cx="4139088" cy="385147"/>
      </dsp:txXfrm>
    </dsp:sp>
    <dsp:sp modelId="{FBA9A3E7-3FF7-410B-8E79-2261B0A715CB}">
      <dsp:nvSpPr>
        <dsp:cNvPr id="0" name=""/>
        <dsp:cNvSpPr/>
      </dsp:nvSpPr>
      <dsp:spPr>
        <a:xfrm>
          <a:off x="525791"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Failover with AG</a:t>
          </a:r>
        </a:p>
      </dsp:txBody>
      <dsp:txXfrm>
        <a:off x="537774" y="3402109"/>
        <a:ext cx="4139088" cy="385147"/>
      </dsp:txXfrm>
    </dsp:sp>
    <dsp:sp modelId="{40D9D465-2937-40E6-B882-51BA79CB8958}">
      <dsp:nvSpPr>
        <dsp:cNvPr id="0" name=""/>
        <dsp:cNvSpPr/>
      </dsp:nvSpPr>
      <dsp:spPr>
        <a:xfrm>
          <a:off x="525791"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authentication</a:t>
          </a:r>
        </a:p>
      </dsp:txBody>
      <dsp:txXfrm>
        <a:off x="537774" y="3874163"/>
        <a:ext cx="4139088" cy="385147"/>
      </dsp:txXfrm>
    </dsp:sp>
    <dsp:sp modelId="{126086CF-75FC-4F81-9AE2-2230B893AA03}">
      <dsp:nvSpPr>
        <dsp:cNvPr id="0" name=""/>
        <dsp:cNvSpPr/>
      </dsp:nvSpPr>
      <dsp:spPr>
        <a:xfrm>
          <a:off x="525791"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not supported</a:t>
          </a:r>
        </a:p>
      </dsp:txBody>
      <dsp:txXfrm>
        <a:off x="537774" y="4346216"/>
        <a:ext cx="4139088" cy="385147"/>
      </dsp:txXfrm>
    </dsp:sp>
    <dsp:sp modelId="{B4FC0653-2D1F-4979-883E-0A099C1B6C2A}">
      <dsp:nvSpPr>
        <dsp:cNvPr id="0" name=""/>
        <dsp:cNvSpPr/>
      </dsp:nvSpPr>
      <dsp:spPr>
        <a:xfrm>
          <a:off x="5599514"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Linked Servers</a:t>
          </a:r>
        </a:p>
      </dsp:txBody>
      <dsp:txXfrm>
        <a:off x="5599514" y="0"/>
        <a:ext cx="5203818" cy="1498862"/>
      </dsp:txXfrm>
    </dsp:sp>
    <dsp:sp modelId="{E92DEED8-7349-4E3E-9599-7B868B6D386B}">
      <dsp:nvSpPr>
        <dsp:cNvPr id="0" name=""/>
        <dsp:cNvSpPr/>
      </dsp:nvSpPr>
      <dsp:spPr>
        <a:xfrm>
          <a:off x="6119896"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Instance Scoped</a:t>
          </a:r>
        </a:p>
      </dsp:txBody>
      <dsp:txXfrm>
        <a:off x="6131879" y="1513894"/>
        <a:ext cx="4139088" cy="385147"/>
      </dsp:txXfrm>
    </dsp:sp>
    <dsp:sp modelId="{3DCAD709-DC3D-4049-8566-973D1931130F}">
      <dsp:nvSpPr>
        <dsp:cNvPr id="0" name=""/>
        <dsp:cNvSpPr/>
      </dsp:nvSpPr>
      <dsp:spPr>
        <a:xfrm>
          <a:off x="6119896"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OLEDB Providers</a:t>
          </a:r>
        </a:p>
      </dsp:txBody>
      <dsp:txXfrm>
        <a:off x="6131879" y="1985948"/>
        <a:ext cx="4139088" cy="385147"/>
      </dsp:txXfrm>
    </dsp:sp>
    <dsp:sp modelId="{D58A8BA6-4913-42C4-857C-FCC240B9F548}">
      <dsp:nvSpPr>
        <dsp:cNvPr id="0" name=""/>
        <dsp:cNvSpPr/>
      </dsp:nvSpPr>
      <dsp:spPr>
        <a:xfrm>
          <a:off x="6119896"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Read/write</a:t>
          </a:r>
        </a:p>
      </dsp:txBody>
      <dsp:txXfrm>
        <a:off x="6131879" y="2458002"/>
        <a:ext cx="4139088" cy="385147"/>
      </dsp:txXfrm>
    </dsp:sp>
    <dsp:sp modelId="{6F93F4F8-5892-4C7C-B14A-08A5C69CADB5}">
      <dsp:nvSpPr>
        <dsp:cNvPr id="0" name=""/>
        <dsp:cNvSpPr/>
      </dsp:nvSpPr>
      <dsp:spPr>
        <a:xfrm>
          <a:off x="6119896"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Single threaded queries with push-down</a:t>
          </a:r>
        </a:p>
      </dsp:txBody>
      <dsp:txXfrm>
        <a:off x="6131879" y="2930055"/>
        <a:ext cx="4139088" cy="385147"/>
      </dsp:txXfrm>
    </dsp:sp>
    <dsp:sp modelId="{E80E20C3-998C-48B8-9C95-66C0A66CE164}">
      <dsp:nvSpPr>
        <dsp:cNvPr id="0" name=""/>
        <dsp:cNvSpPr/>
      </dsp:nvSpPr>
      <dsp:spPr>
        <a:xfrm>
          <a:off x="6119896"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Requires separate config from AG</a:t>
          </a:r>
        </a:p>
      </dsp:txBody>
      <dsp:txXfrm>
        <a:off x="6131879" y="3402109"/>
        <a:ext cx="4139088" cy="385147"/>
      </dsp:txXfrm>
    </dsp:sp>
    <dsp:sp modelId="{3239C15E-875E-4216-9FD2-5CCA4515E0D9}">
      <dsp:nvSpPr>
        <dsp:cNvPr id="0" name=""/>
        <dsp:cNvSpPr/>
      </dsp:nvSpPr>
      <dsp:spPr>
        <a:xfrm>
          <a:off x="6119896"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and integrated authentication</a:t>
          </a:r>
        </a:p>
      </dsp:txBody>
      <dsp:txXfrm>
        <a:off x="6131879" y="3874163"/>
        <a:ext cx="4139088" cy="385147"/>
      </dsp:txXfrm>
    </dsp:sp>
    <dsp:sp modelId="{BD823F08-D5FA-4E5F-A442-1E29F8886938}">
      <dsp:nvSpPr>
        <dsp:cNvPr id="0" name=""/>
        <dsp:cNvSpPr/>
      </dsp:nvSpPr>
      <dsp:spPr>
        <a:xfrm>
          <a:off x="6119896"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supported</a:t>
          </a:r>
        </a:p>
      </dsp:txBody>
      <dsp:txXfrm>
        <a:off x="6131879" y="4346216"/>
        <a:ext cx="4139088" cy="385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AAC49C-E34E-4198-A626-60343A3A39D8}">
      <dsp:nvSpPr>
        <dsp:cNvPr id="0" name=""/>
        <dsp:cNvSpPr/>
      </dsp:nvSpPr>
      <dsp:spPr>
        <a:xfrm>
          <a:off x="0" y="208687"/>
          <a:ext cx="1207175" cy="7243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Analytics</a:t>
          </a:r>
        </a:p>
      </dsp:txBody>
      <dsp:txXfrm>
        <a:off x="0" y="208687"/>
        <a:ext cx="1207175" cy="724305"/>
      </dsp:txXfrm>
    </dsp:sp>
    <dsp:sp modelId="{DE0E8734-7EED-4EF9-87EC-E2A2DE17D49F}">
      <dsp:nvSpPr>
        <dsp:cNvPr id="0" name=""/>
        <dsp:cNvSpPr/>
      </dsp:nvSpPr>
      <dsp:spPr>
        <a:xfrm>
          <a:off x="1327892" y="208687"/>
          <a:ext cx="1207175" cy="7243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SQL</a:t>
          </a:r>
        </a:p>
      </dsp:txBody>
      <dsp:txXfrm>
        <a:off x="1327892" y="208687"/>
        <a:ext cx="1207175" cy="724305"/>
      </dsp:txXfrm>
    </dsp:sp>
    <dsp:sp modelId="{F4B6CEFE-4E1E-4645-8CEE-D216E3BAE609}">
      <dsp:nvSpPr>
        <dsp:cNvPr id="0" name=""/>
        <dsp:cNvSpPr/>
      </dsp:nvSpPr>
      <dsp:spPr>
        <a:xfrm>
          <a:off x="2655785" y="208687"/>
          <a:ext cx="1207175" cy="72430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ML</a:t>
          </a:r>
        </a:p>
      </dsp:txBody>
      <dsp:txXfrm>
        <a:off x="2655785" y="208687"/>
        <a:ext cx="1207175" cy="7243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8829-746A-4725-B040-D2DA8B2D1729}">
      <dsp:nvSpPr>
        <dsp:cNvPr id="0" name=""/>
        <dsp:cNvSpPr/>
      </dsp:nvSpPr>
      <dsp:spPr>
        <a:xfrm>
          <a:off x="0" y="49030"/>
          <a:ext cx="11018520" cy="5662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Kubernetes choices</a:t>
          </a:r>
          <a:endParaRPr lang="en-US" sz="2200" kern="1200" dirty="0"/>
        </a:p>
      </dsp:txBody>
      <dsp:txXfrm>
        <a:off x="27644" y="76674"/>
        <a:ext cx="10963232" cy="510992"/>
      </dsp:txXfrm>
    </dsp:sp>
    <dsp:sp modelId="{D80F1D93-D998-4B36-BD0B-7ECAC100BEE5}">
      <dsp:nvSpPr>
        <dsp:cNvPr id="0" name=""/>
        <dsp:cNvSpPr/>
      </dsp:nvSpPr>
      <dsp:spPr>
        <a:xfrm>
          <a:off x="0" y="6153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Azure Kubernetes Service (AKS)</a:t>
          </a:r>
          <a:endParaRPr lang="en-US" sz="1700" kern="1200" dirty="0"/>
        </a:p>
        <a:p>
          <a:pPr marL="171450" lvl="1" indent="-171450" algn="l" defTabSz="755650">
            <a:lnSpc>
              <a:spcPct val="90000"/>
            </a:lnSpc>
            <a:spcBef>
              <a:spcPct val="0"/>
            </a:spcBef>
            <a:spcAft>
              <a:spcPct val="20000"/>
            </a:spcAft>
            <a:buChar char="•"/>
          </a:pPr>
          <a:r>
            <a:rPr lang="en-US" sz="1700" kern="1200" baseline="0" dirty="0"/>
            <a:t>Your Kubernetes Cluster (kubeadm)</a:t>
          </a:r>
          <a:endParaRPr lang="en-US" sz="1700" kern="1200" dirty="0"/>
        </a:p>
      </dsp:txBody>
      <dsp:txXfrm>
        <a:off x="0" y="615311"/>
        <a:ext cx="11018520" cy="637560"/>
      </dsp:txXfrm>
    </dsp:sp>
    <dsp:sp modelId="{1022A379-E353-4840-9261-165E17633F80}">
      <dsp:nvSpPr>
        <dsp:cNvPr id="0" name=""/>
        <dsp:cNvSpPr/>
      </dsp:nvSpPr>
      <dsp:spPr>
        <a:xfrm>
          <a:off x="0" y="1252871"/>
          <a:ext cx="11018520" cy="566280"/>
        </a:xfrm>
        <a:prstGeom prst="roundRect">
          <a:avLst/>
        </a:prstGeom>
        <a:solidFill>
          <a:schemeClr val="accent3">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Tools</a:t>
          </a:r>
          <a:endParaRPr lang="en-US" sz="2200" kern="1200" dirty="0"/>
        </a:p>
      </dsp:txBody>
      <dsp:txXfrm>
        <a:off x="27644" y="1280515"/>
        <a:ext cx="10963232" cy="510992"/>
      </dsp:txXfrm>
    </dsp:sp>
    <dsp:sp modelId="{23044B51-64B8-419A-99E3-DD86EE23155B}">
      <dsp:nvSpPr>
        <dsp:cNvPr id="0" name=""/>
        <dsp:cNvSpPr/>
      </dsp:nvSpPr>
      <dsp:spPr>
        <a:xfrm>
          <a:off x="0" y="1819151"/>
          <a:ext cx="11018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azdata CLI to deploy</a:t>
          </a:r>
          <a:endParaRPr lang="en-US" sz="1700" kern="1200" dirty="0"/>
        </a:p>
        <a:p>
          <a:pPr marL="342900" lvl="2" indent="-171450" algn="l" defTabSz="755650">
            <a:lnSpc>
              <a:spcPct val="90000"/>
            </a:lnSpc>
            <a:spcBef>
              <a:spcPct val="0"/>
            </a:spcBef>
            <a:spcAft>
              <a:spcPct val="20000"/>
            </a:spcAft>
            <a:buChar char="•"/>
          </a:pPr>
          <a:r>
            <a:rPr lang="en-US" sz="1700" kern="1200" baseline="0" dirty="0"/>
            <a:t>Customize with json</a:t>
          </a:r>
          <a:endParaRPr lang="en-US" sz="1700" kern="1200" dirty="0"/>
        </a:p>
        <a:p>
          <a:pPr marL="171450" lvl="1" indent="-171450" algn="l" defTabSz="755650">
            <a:lnSpc>
              <a:spcPct val="90000"/>
            </a:lnSpc>
            <a:spcBef>
              <a:spcPct val="0"/>
            </a:spcBef>
            <a:spcAft>
              <a:spcPct val="20000"/>
            </a:spcAft>
            <a:buChar char="•"/>
          </a:pPr>
          <a:r>
            <a:rPr lang="en-US" sz="1700" kern="1200" baseline="0" dirty="0"/>
            <a:t>Azure Data Studio Wizard and Notebook deployment</a:t>
          </a:r>
          <a:endParaRPr lang="en-US" sz="1700" kern="1200" dirty="0"/>
        </a:p>
      </dsp:txBody>
      <dsp:txXfrm>
        <a:off x="0" y="1819151"/>
        <a:ext cx="11018520" cy="956340"/>
      </dsp:txXfrm>
    </dsp:sp>
    <dsp:sp modelId="{63451CEA-741E-42CC-BFC0-7F4FE88A0591}">
      <dsp:nvSpPr>
        <dsp:cNvPr id="0" name=""/>
        <dsp:cNvSpPr/>
      </dsp:nvSpPr>
      <dsp:spPr>
        <a:xfrm>
          <a:off x="0" y="2775491"/>
          <a:ext cx="11018520" cy="566280"/>
        </a:xfrm>
        <a:prstGeom prst="roundRect">
          <a:avLst/>
        </a:prstGeom>
        <a:solidFill>
          <a:schemeClr val="accent3">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Single deployment solutions</a:t>
          </a:r>
          <a:endParaRPr lang="en-US" sz="2200" kern="1200" dirty="0"/>
        </a:p>
      </dsp:txBody>
      <dsp:txXfrm>
        <a:off x="27644" y="2803135"/>
        <a:ext cx="10963232" cy="510992"/>
      </dsp:txXfrm>
    </dsp:sp>
    <dsp:sp modelId="{D884139C-F3F9-4F7C-9397-3E74228236FC}">
      <dsp:nvSpPr>
        <dsp:cNvPr id="0" name=""/>
        <dsp:cNvSpPr/>
      </dsp:nvSpPr>
      <dsp:spPr>
        <a:xfrm>
          <a:off x="0" y="334177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Python script for AKS</a:t>
          </a:r>
          <a:endParaRPr lang="en-US" sz="1700" kern="1200" dirty="0"/>
        </a:p>
        <a:p>
          <a:pPr marL="171450" lvl="1" indent="-171450" algn="l" defTabSz="755650">
            <a:lnSpc>
              <a:spcPct val="90000"/>
            </a:lnSpc>
            <a:spcBef>
              <a:spcPct val="0"/>
            </a:spcBef>
            <a:spcAft>
              <a:spcPct val="20000"/>
            </a:spcAft>
            <a:buChar char="•"/>
          </a:pPr>
          <a:r>
            <a:rPr lang="en-US" sz="1700" kern="1200" baseline="0" dirty="0"/>
            <a:t>Bash script for kubeadm</a:t>
          </a:r>
          <a:endParaRPr lang="en-US" sz="1700" kern="1200" dirty="0"/>
        </a:p>
      </dsp:txBody>
      <dsp:txXfrm>
        <a:off x="0" y="3341771"/>
        <a:ext cx="11018520" cy="637560"/>
      </dsp:txXfrm>
    </dsp:sp>
    <dsp:sp modelId="{D1A7C028-9715-446A-82BC-16BFFD65426E}">
      <dsp:nvSpPr>
        <dsp:cNvPr id="0" name=""/>
        <dsp:cNvSpPr/>
      </dsp:nvSpPr>
      <dsp:spPr>
        <a:xfrm>
          <a:off x="0" y="3979331"/>
          <a:ext cx="11018520" cy="566280"/>
        </a:xfrm>
        <a:prstGeom prst="roundRect">
          <a:avLst/>
        </a:prstGeom>
        <a:solidFill>
          <a:schemeClr val="accent3">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Guidance</a:t>
          </a:r>
          <a:endParaRPr lang="en-US" sz="2200" kern="1200" dirty="0"/>
        </a:p>
      </dsp:txBody>
      <dsp:txXfrm>
        <a:off x="27644" y="4006975"/>
        <a:ext cx="10963232" cy="510992"/>
      </dsp:txXfrm>
    </dsp:sp>
    <dsp:sp modelId="{EEE65D60-7CA9-48A7-A2CB-82A75F83C89F}">
      <dsp:nvSpPr>
        <dsp:cNvPr id="0" name=""/>
        <dsp:cNvSpPr/>
      </dsp:nvSpPr>
      <dsp:spPr>
        <a:xfrm>
          <a:off x="0" y="45456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Minimum 8 CPUs, 64Gb RAM, 100Gb Disk, 24 disks</a:t>
          </a:r>
          <a:endParaRPr lang="en-US" sz="1700" kern="1200" dirty="0"/>
        </a:p>
        <a:p>
          <a:pPr marL="171450" lvl="1" indent="-171450" algn="l" defTabSz="755650">
            <a:lnSpc>
              <a:spcPct val="90000"/>
            </a:lnSpc>
            <a:spcBef>
              <a:spcPct val="0"/>
            </a:spcBef>
            <a:spcAft>
              <a:spcPct val="20000"/>
            </a:spcAft>
            <a:buChar char="•"/>
          </a:pPr>
          <a:r>
            <a:rPr lang="en-US" sz="1700" kern="1200" baseline="0" dirty="0"/>
            <a:t>Offline supported</a:t>
          </a:r>
          <a:endParaRPr lang="en-US" sz="1700" kern="1200" dirty="0"/>
        </a:p>
      </dsp:txBody>
      <dsp:txXfrm>
        <a:off x="0" y="4545611"/>
        <a:ext cx="11018520" cy="6375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0F0D2-1C78-4237-8C58-8552AE771D56}">
      <dsp:nvSpPr>
        <dsp:cNvPr id="0" name=""/>
        <dsp:cNvSpPr/>
      </dsp:nvSpPr>
      <dsp:spPr>
        <a:xfrm>
          <a:off x="4552"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sql-server-master</a:t>
          </a:r>
          <a:endParaRPr lang="en-US" sz="1800" kern="1200" dirty="0"/>
        </a:p>
      </dsp:txBody>
      <dsp:txXfrm>
        <a:off x="4552" y="136607"/>
        <a:ext cx="1744948" cy="697979"/>
      </dsp:txXfrm>
    </dsp:sp>
    <dsp:sp modelId="{1EA6B26D-217D-4C9E-A94D-A1B30E4BDE9F}">
      <dsp:nvSpPr>
        <dsp:cNvPr id="0" name=""/>
        <dsp:cNvSpPr/>
      </dsp:nvSpPr>
      <dsp:spPr>
        <a:xfrm>
          <a:off x="4552"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SQL Server Master Instance</a:t>
          </a:r>
          <a:endParaRPr lang="en-US" sz="1800" kern="1200" dirty="0"/>
        </a:p>
      </dsp:txBody>
      <dsp:txXfrm>
        <a:off x="4552" y="834587"/>
        <a:ext cx="1744948" cy="1892248"/>
      </dsp:txXfrm>
    </dsp:sp>
    <dsp:sp modelId="{587B3514-716C-4485-B845-CBEBFA47037B}">
      <dsp:nvSpPr>
        <dsp:cNvPr id="0" name=""/>
        <dsp:cNvSpPr/>
      </dsp:nvSpPr>
      <dsp:spPr>
        <a:xfrm>
          <a:off x="1993793"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gateway</a:t>
          </a:r>
          <a:endParaRPr lang="en-US" sz="1800" kern="1200" dirty="0"/>
        </a:p>
      </dsp:txBody>
      <dsp:txXfrm>
        <a:off x="1993793" y="136607"/>
        <a:ext cx="1744948" cy="697979"/>
      </dsp:txXfrm>
    </dsp:sp>
    <dsp:sp modelId="{F5DF685F-0FD2-4411-A048-244A141D953F}">
      <dsp:nvSpPr>
        <dsp:cNvPr id="0" name=""/>
        <dsp:cNvSpPr/>
      </dsp:nvSpPr>
      <dsp:spPr>
        <a:xfrm>
          <a:off x="1993793"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Gateway to access HDFS files, Spark</a:t>
          </a:r>
          <a:endParaRPr lang="en-US" sz="1800" kern="1200" dirty="0"/>
        </a:p>
      </dsp:txBody>
      <dsp:txXfrm>
        <a:off x="1993793" y="834587"/>
        <a:ext cx="1744948" cy="1892248"/>
      </dsp:txXfrm>
    </dsp:sp>
    <dsp:sp modelId="{B2A94D8B-D03F-4372-90DD-483F243FF52B}">
      <dsp:nvSpPr>
        <dsp:cNvPr id="0" name=""/>
        <dsp:cNvSpPr/>
      </dsp:nvSpPr>
      <dsp:spPr>
        <a:xfrm>
          <a:off x="3983034"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webhdfs</a:t>
          </a:r>
          <a:endParaRPr lang="en-US" sz="1800" kern="1200" dirty="0"/>
        </a:p>
      </dsp:txBody>
      <dsp:txXfrm>
        <a:off x="3983034" y="136607"/>
        <a:ext cx="1744948" cy="697979"/>
      </dsp:txXfrm>
    </dsp:sp>
    <dsp:sp modelId="{01EF6754-07D5-40E5-AF45-236C8C0D3388}">
      <dsp:nvSpPr>
        <dsp:cNvPr id="0" name=""/>
        <dsp:cNvSpPr/>
      </dsp:nvSpPr>
      <dsp:spPr>
        <a:xfrm>
          <a:off x="3983034"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HDFS File System Proxy</a:t>
          </a:r>
          <a:endParaRPr lang="en-US" sz="1800" kern="1200" dirty="0"/>
        </a:p>
      </dsp:txBody>
      <dsp:txXfrm>
        <a:off x="3983034" y="834587"/>
        <a:ext cx="1744948" cy="1892248"/>
      </dsp:txXfrm>
    </dsp:sp>
    <dsp:sp modelId="{74F136F3-DF89-4D33-A547-62F6FBC271CA}">
      <dsp:nvSpPr>
        <dsp:cNvPr id="0" name=""/>
        <dsp:cNvSpPr/>
      </dsp:nvSpPr>
      <dsp:spPr>
        <a:xfrm>
          <a:off x="5972276"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livy</a:t>
          </a:r>
          <a:endParaRPr lang="en-US" sz="1800" kern="1200" dirty="0"/>
        </a:p>
      </dsp:txBody>
      <dsp:txXfrm>
        <a:off x="5972276" y="136607"/>
        <a:ext cx="1744948" cy="697979"/>
      </dsp:txXfrm>
    </dsp:sp>
    <dsp:sp modelId="{9AC11C5F-32C8-45FF-A1E7-66A91E6F5A7C}">
      <dsp:nvSpPr>
        <dsp:cNvPr id="0" name=""/>
        <dsp:cNvSpPr/>
      </dsp:nvSpPr>
      <dsp:spPr>
        <a:xfrm>
          <a:off x="5972276"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Proxy for running Spark statements, jobs, applications</a:t>
          </a:r>
          <a:endParaRPr lang="en-US" sz="1800" kern="1200" dirty="0"/>
        </a:p>
      </dsp:txBody>
      <dsp:txXfrm>
        <a:off x="5972276" y="834587"/>
        <a:ext cx="1744948" cy="1892248"/>
      </dsp:txXfrm>
    </dsp:sp>
    <dsp:sp modelId="{21892D4F-6AC5-4861-8DC4-CA21A226A524}">
      <dsp:nvSpPr>
        <dsp:cNvPr id="0" name=""/>
        <dsp:cNvSpPr/>
      </dsp:nvSpPr>
      <dsp:spPr>
        <a:xfrm>
          <a:off x="7961517"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app-proxy</a:t>
          </a:r>
        </a:p>
      </dsp:txBody>
      <dsp:txXfrm>
        <a:off x="7961517" y="136607"/>
        <a:ext cx="1744948" cy="697979"/>
      </dsp:txXfrm>
    </dsp:sp>
    <dsp:sp modelId="{B492B799-8D5F-4CAE-AE74-D472D2BE2AB6}">
      <dsp:nvSpPr>
        <dsp:cNvPr id="0" name=""/>
        <dsp:cNvSpPr/>
      </dsp:nvSpPr>
      <dsp:spPr>
        <a:xfrm>
          <a:off x="7961517"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Application Proxy</a:t>
          </a:r>
        </a:p>
      </dsp:txBody>
      <dsp:txXfrm>
        <a:off x="7961517" y="834587"/>
        <a:ext cx="1744948" cy="189224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00199-2C36-47E7-B7CF-757F70E5AF29}">
      <dsp:nvSpPr>
        <dsp:cNvPr id="0" name=""/>
        <dsp:cNvSpPr/>
      </dsp:nvSpPr>
      <dsp:spPr>
        <a:xfrm>
          <a:off x="191972"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sqlhdfs</a:t>
          </a:r>
          <a:r>
            <a:rPr lang="en-US" sz="1700" kern="1200" dirty="0"/>
            <a:t> connector</a:t>
          </a:r>
        </a:p>
      </dsp:txBody>
      <dsp:txXfrm>
        <a:off x="191972" y="1572"/>
        <a:ext cx="1884743" cy="1130846"/>
      </dsp:txXfrm>
    </dsp:sp>
    <dsp:sp modelId="{616CA07F-C732-4EC6-AC1D-91CDA67766AC}">
      <dsp:nvSpPr>
        <dsp:cNvPr id="0" name=""/>
        <dsp:cNvSpPr/>
      </dsp:nvSpPr>
      <dsp:spPr>
        <a:xfrm>
          <a:off x="2265190"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Compute Pool used if exists</a:t>
          </a:r>
        </a:p>
      </dsp:txBody>
      <dsp:txXfrm>
        <a:off x="2265190" y="1572"/>
        <a:ext cx="1884743" cy="1130846"/>
      </dsp:txXfrm>
    </dsp:sp>
    <dsp:sp modelId="{9178A129-8D6C-4BA7-9944-35D8F34A3E57}">
      <dsp:nvSpPr>
        <dsp:cNvPr id="0" name=""/>
        <dsp:cNvSpPr/>
      </dsp:nvSpPr>
      <dsp:spPr>
        <a:xfrm>
          <a:off x="191972"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SQL Server engine in pool reads HDFS directory</a:t>
          </a:r>
        </a:p>
      </dsp:txBody>
      <dsp:txXfrm>
        <a:off x="191972" y="1320893"/>
        <a:ext cx="1884743" cy="1130846"/>
      </dsp:txXfrm>
    </dsp:sp>
    <dsp:sp modelId="{563D5FF3-1AA3-4A26-A9C2-B1F19C6E74ED}">
      <dsp:nvSpPr>
        <dsp:cNvPr id="0" name=""/>
        <dsp:cNvSpPr/>
      </dsp:nvSpPr>
      <dsp:spPr>
        <a:xfrm>
          <a:off x="2265190"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webhdfs</a:t>
          </a:r>
          <a:r>
            <a:rPr lang="en-US" sz="1700" kern="1200" dirty="0"/>
            <a:t> or </a:t>
          </a:r>
          <a:r>
            <a:rPr lang="en-US" sz="1700" b="1" kern="1200" dirty="0"/>
            <a:t>livy</a:t>
          </a:r>
          <a:r>
            <a:rPr lang="en-US" sz="1700" kern="1200" dirty="0"/>
            <a:t> endpoints</a:t>
          </a:r>
        </a:p>
      </dsp:txBody>
      <dsp:txXfrm>
        <a:off x="2265190" y="1320893"/>
        <a:ext cx="1884743" cy="1130846"/>
      </dsp:txXfrm>
    </dsp:sp>
    <dsp:sp modelId="{C6EBDE5D-D1FD-4A78-B3F6-09FE6BF593C8}">
      <dsp:nvSpPr>
        <dsp:cNvPr id="0" name=""/>
        <dsp:cNvSpPr/>
      </dsp:nvSpPr>
      <dsp:spPr>
        <a:xfrm>
          <a:off x="191972"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HDFS name node deployed</a:t>
          </a:r>
        </a:p>
      </dsp:txBody>
      <dsp:txXfrm>
        <a:off x="191972" y="2640213"/>
        <a:ext cx="1884743" cy="1130846"/>
      </dsp:txXfrm>
    </dsp:sp>
    <dsp:sp modelId="{8122B857-B17A-4105-9963-81569AFD2902}">
      <dsp:nvSpPr>
        <dsp:cNvPr id="0" name=""/>
        <dsp:cNvSpPr/>
      </dsp:nvSpPr>
      <dsp:spPr>
        <a:xfrm>
          <a:off x="2265190"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YARN deployed</a:t>
          </a:r>
        </a:p>
      </dsp:txBody>
      <dsp:txXfrm>
        <a:off x="2265190" y="2640213"/>
        <a:ext cx="1884743" cy="1130846"/>
      </dsp:txXfrm>
    </dsp:sp>
    <dsp:sp modelId="{915A2A59-4071-4488-99E2-77E3B3F15D3D}">
      <dsp:nvSpPr>
        <dsp:cNvPr id="0" name=""/>
        <dsp:cNvSpPr/>
      </dsp:nvSpPr>
      <dsp:spPr>
        <a:xfrm>
          <a:off x="191972"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Zookeeper for HA</a:t>
          </a:r>
        </a:p>
      </dsp:txBody>
      <dsp:txXfrm>
        <a:off x="191972" y="3959534"/>
        <a:ext cx="1884743" cy="1130846"/>
      </dsp:txXfrm>
    </dsp:sp>
    <dsp:sp modelId="{E9AF6CCA-C877-4B6A-A279-680D54EA2515}">
      <dsp:nvSpPr>
        <dsp:cNvPr id="0" name=""/>
        <dsp:cNvSpPr/>
      </dsp:nvSpPr>
      <dsp:spPr>
        <a:xfrm>
          <a:off x="2265190"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Mount external HDFS with Tiering</a:t>
          </a:r>
        </a:p>
      </dsp:txBody>
      <dsp:txXfrm>
        <a:off x="2265190" y="3959534"/>
        <a:ext cx="1884743" cy="113084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86A99-56E6-475C-8382-8025FC0534AF}">
      <dsp:nvSpPr>
        <dsp:cNvPr id="0" name=""/>
        <dsp:cNvSpPr/>
      </dsp:nvSpPr>
      <dsp:spPr>
        <a:xfrm>
          <a:off x="0" y="979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baseline="0" dirty="0"/>
            <a:t>sqldatapool</a:t>
          </a:r>
          <a:r>
            <a:rPr lang="en-US" sz="2000" kern="1200" baseline="0" dirty="0"/>
            <a:t> connector</a:t>
          </a:r>
          <a:endParaRPr lang="en-US" sz="2000" kern="1200" dirty="0"/>
        </a:p>
      </dsp:txBody>
      <dsp:txXfrm>
        <a:off x="41622" y="51414"/>
        <a:ext cx="4312933" cy="769393"/>
      </dsp:txXfrm>
    </dsp:sp>
    <dsp:sp modelId="{73991EAA-FA87-4775-8286-1B4F881BA651}">
      <dsp:nvSpPr>
        <dsp:cNvPr id="0" name=""/>
        <dsp:cNvSpPr/>
      </dsp:nvSpPr>
      <dsp:spPr>
        <a:xfrm>
          <a:off x="0" y="92002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INSERT, SELECT, TRUNCATE TABLE, EXECUTE AS</a:t>
          </a:r>
          <a:endParaRPr lang="en-US" sz="2000" kern="1200" dirty="0"/>
        </a:p>
      </dsp:txBody>
      <dsp:txXfrm>
        <a:off x="41622" y="961651"/>
        <a:ext cx="4312933" cy="769393"/>
      </dsp:txXfrm>
    </dsp:sp>
    <dsp:sp modelId="{65331737-5118-4F57-9F25-6482CB29DEC0}">
      <dsp:nvSpPr>
        <dsp:cNvPr id="0" name=""/>
        <dsp:cNvSpPr/>
      </dsp:nvSpPr>
      <dsp:spPr>
        <a:xfrm>
          <a:off x="0" y="1830267"/>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SQL Server instances with </a:t>
          </a:r>
          <a:r>
            <a:rPr lang="en-US" sz="2000" i="1" kern="1200" baseline="0" dirty="0"/>
            <a:t>sharded</a:t>
          </a:r>
          <a:r>
            <a:rPr lang="en-US" sz="2000" kern="1200" baseline="0" dirty="0"/>
            <a:t> data using columnstore</a:t>
          </a:r>
          <a:endParaRPr lang="en-US" sz="2000" kern="1200" dirty="0"/>
        </a:p>
      </dsp:txBody>
      <dsp:txXfrm>
        <a:off x="41622" y="1871889"/>
        <a:ext cx="4312933" cy="769393"/>
      </dsp:txXfrm>
    </dsp:sp>
    <dsp:sp modelId="{C3341135-F451-48DD-B80C-0A94442F4C20}">
      <dsp:nvSpPr>
        <dsp:cNvPr id="0" name=""/>
        <dsp:cNvSpPr/>
      </dsp:nvSpPr>
      <dsp:spPr>
        <a:xfrm>
          <a:off x="0" y="2740504"/>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T-SQL from any data source</a:t>
          </a:r>
          <a:endParaRPr lang="en-US" sz="2000" kern="1200" dirty="0"/>
        </a:p>
      </dsp:txBody>
      <dsp:txXfrm>
        <a:off x="41622" y="2782126"/>
        <a:ext cx="4312933" cy="769393"/>
      </dsp:txXfrm>
    </dsp:sp>
    <dsp:sp modelId="{2E5FB7DC-84E7-4F95-9BEF-8030A837898A}">
      <dsp:nvSpPr>
        <dsp:cNvPr id="0" name=""/>
        <dsp:cNvSpPr/>
      </dsp:nvSpPr>
      <dsp:spPr>
        <a:xfrm>
          <a:off x="0" y="365074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Spark from HDFS</a:t>
          </a:r>
          <a:endParaRPr lang="en-US" sz="2000" kern="1200" dirty="0"/>
        </a:p>
      </dsp:txBody>
      <dsp:txXfrm>
        <a:off x="41622" y="3692364"/>
        <a:ext cx="4312933" cy="769393"/>
      </dsp:txXfrm>
    </dsp:sp>
    <dsp:sp modelId="{FE372AAB-9E84-4D6D-8076-E0BF15F9C401}">
      <dsp:nvSpPr>
        <dsp:cNvPr id="0" name=""/>
        <dsp:cNvSpPr/>
      </dsp:nvSpPr>
      <dsp:spPr>
        <a:xfrm>
          <a:off x="0" y="456097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Use for cached or offline results</a:t>
          </a:r>
          <a:endParaRPr lang="en-US" sz="2000" kern="1200" dirty="0"/>
        </a:p>
      </dsp:txBody>
      <dsp:txXfrm>
        <a:off x="41622" y="4602601"/>
        <a:ext cx="4312933" cy="76939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EDD9E-653A-47C2-85AA-45C29705D09A}">
      <dsp:nvSpPr>
        <dsp:cNvPr id="0" name=""/>
        <dsp:cNvSpPr/>
      </dsp:nvSpPr>
      <dsp:spPr>
        <a:xfrm>
          <a:off x="0" y="2389"/>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3E27A-9FE4-434E-A5D6-F782C150FA73}">
      <dsp:nvSpPr>
        <dsp:cNvPr id="0" name=""/>
        <dsp:cNvSpPr/>
      </dsp:nvSpPr>
      <dsp:spPr>
        <a:xfrm>
          <a:off x="0" y="2389"/>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Run Spark jobs through notebooks or livy endpoint</a:t>
          </a:r>
          <a:endParaRPr lang="en-US" sz="2500" kern="1200" dirty="0"/>
        </a:p>
      </dsp:txBody>
      <dsp:txXfrm>
        <a:off x="0" y="2389"/>
        <a:ext cx="11159565" cy="814801"/>
      </dsp:txXfrm>
    </dsp:sp>
    <dsp:sp modelId="{A9E4D6D6-8148-4179-9559-4E6D6F31102E}">
      <dsp:nvSpPr>
        <dsp:cNvPr id="0" name=""/>
        <dsp:cNvSpPr/>
      </dsp:nvSpPr>
      <dsp:spPr>
        <a:xfrm>
          <a:off x="0" y="817190"/>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781C5-F271-49C6-8271-C1CB9D6E7E80}">
      <dsp:nvSpPr>
        <dsp:cNvPr id="0" name=""/>
        <dsp:cNvSpPr/>
      </dsp:nvSpPr>
      <dsp:spPr>
        <a:xfrm>
          <a:off x="0" y="817190"/>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Ingest data with Spark into HDFS or external tables</a:t>
          </a:r>
          <a:endParaRPr lang="en-US" sz="2500" kern="1200" dirty="0"/>
        </a:p>
      </dsp:txBody>
      <dsp:txXfrm>
        <a:off x="0" y="817190"/>
        <a:ext cx="11159565" cy="814801"/>
      </dsp:txXfrm>
    </dsp:sp>
    <dsp:sp modelId="{2C274BFC-6F4F-49E8-A111-B7107766F918}">
      <dsp:nvSpPr>
        <dsp:cNvPr id="0" name=""/>
        <dsp:cNvSpPr/>
      </dsp:nvSpPr>
      <dsp:spPr>
        <a:xfrm>
          <a:off x="0" y="1631991"/>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3D8FCB-B52D-45A0-ADED-8BBB3F3567C9}">
      <dsp:nvSpPr>
        <dsp:cNvPr id="0" name=""/>
        <dsp:cNvSpPr/>
      </dsp:nvSpPr>
      <dsp:spPr>
        <a:xfrm>
          <a:off x="0" y="1631991"/>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Build machine learning  models with SparkML or SQL Server Machine Learning</a:t>
          </a:r>
          <a:endParaRPr lang="en-US" sz="2500" kern="1200" dirty="0"/>
        </a:p>
      </dsp:txBody>
      <dsp:txXfrm>
        <a:off x="0" y="1631991"/>
        <a:ext cx="11159565" cy="814801"/>
      </dsp:txXfrm>
    </dsp:sp>
    <dsp:sp modelId="{E93C1CDD-025F-4ED5-9068-1D3D6B57E9E3}">
      <dsp:nvSpPr>
        <dsp:cNvPr id="0" name=""/>
        <dsp:cNvSpPr/>
      </dsp:nvSpPr>
      <dsp:spPr>
        <a:xfrm>
          <a:off x="0" y="2446792"/>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D15DB5-5CA3-4668-A8DB-154F0BBC2507}">
      <dsp:nvSpPr>
        <dsp:cNvPr id="0" name=""/>
        <dsp:cNvSpPr/>
      </dsp:nvSpPr>
      <dsp:spPr>
        <a:xfrm>
          <a:off x="0" y="2446792"/>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Connect to SQL Server using the MSSQL Spark Connector</a:t>
          </a:r>
          <a:endParaRPr lang="en-US" sz="2500" kern="1200" dirty="0"/>
        </a:p>
      </dsp:txBody>
      <dsp:txXfrm>
        <a:off x="0" y="2446792"/>
        <a:ext cx="11159565" cy="814801"/>
      </dsp:txXfrm>
    </dsp:sp>
    <dsp:sp modelId="{2B7B9AF1-C931-4FD9-A9BD-C481847B369E}">
      <dsp:nvSpPr>
        <dsp:cNvPr id="0" name=""/>
        <dsp:cNvSpPr/>
      </dsp:nvSpPr>
      <dsp:spPr>
        <a:xfrm>
          <a:off x="0" y="3261593"/>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6BAF6C-C310-47EF-9331-8D178DFCB669}">
      <dsp:nvSpPr>
        <dsp:cNvPr id="0" name=""/>
        <dsp:cNvSpPr/>
      </dsp:nvSpPr>
      <dsp:spPr>
        <a:xfrm>
          <a:off x="0" y="3261593"/>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Deploy a Spark pool to enable more compute</a:t>
          </a:r>
          <a:endParaRPr lang="en-US" sz="2500" kern="1200" dirty="0"/>
        </a:p>
      </dsp:txBody>
      <dsp:txXfrm>
        <a:off x="0" y="3261593"/>
        <a:ext cx="11159565" cy="814801"/>
      </dsp:txXfrm>
    </dsp:sp>
    <dsp:sp modelId="{C0DA27CE-CCAF-4FC2-8593-77801278C5C3}">
      <dsp:nvSpPr>
        <dsp:cNvPr id="0" name=""/>
        <dsp:cNvSpPr/>
      </dsp:nvSpPr>
      <dsp:spPr>
        <a:xfrm>
          <a:off x="0" y="4076394"/>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6EE14-4DF4-4BAE-8E35-DDBD2BB00C06}">
      <dsp:nvSpPr>
        <dsp:cNvPr id="0" name=""/>
        <dsp:cNvSpPr/>
      </dsp:nvSpPr>
      <dsp:spPr>
        <a:xfrm>
          <a:off x="0" y="4076394"/>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Deploy a Machine Learning model with Application Deploy</a:t>
          </a:r>
        </a:p>
      </dsp:txBody>
      <dsp:txXfrm>
        <a:off x="0" y="4076394"/>
        <a:ext cx="11159565" cy="8148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Create multiple files to partition allocation pages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SQL Server 2016+ creates multiple tempdb files during setup</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Start with 8 and add by 4 until concurrency alleviated</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But…what about system tables?</a:t>
          </a:r>
        </a:p>
      </dsp:txBody>
      <dsp:txXfrm>
        <a:off x="0" y="777252"/>
        <a:ext cx="5418399" cy="2666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Latch and lock free</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Turn on with ALTER SERVER CONFIGURATION</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This is NOT user data just metadata so memory requirements small</a:t>
          </a:r>
        </a:p>
      </dsp:txBody>
      <dsp:txXfrm>
        <a:off x="0" y="777252"/>
        <a:ext cx="5849006" cy="266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CDFEC-A11D-4827-B4B3-39F145F1F798}">
      <dsp:nvSpPr>
        <dsp:cNvPr id="0" name=""/>
        <dsp:cNvSpPr/>
      </dsp:nvSpPr>
      <dsp:spPr>
        <a:xfrm>
          <a:off x="2695"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Linux host</a:t>
          </a:r>
          <a:endParaRPr lang="en-US" sz="2700" kern="1200" dirty="0"/>
        </a:p>
      </dsp:txBody>
      <dsp:txXfrm>
        <a:off x="2695" y="0"/>
        <a:ext cx="2644599" cy="1489590"/>
      </dsp:txXfrm>
    </dsp:sp>
    <dsp:sp modelId="{C2555984-9DF2-47A3-B969-44A1FA0F3FC9}">
      <dsp:nvSpPr>
        <dsp:cNvPr id="0" name=""/>
        <dsp:cNvSpPr/>
      </dsp:nvSpPr>
      <dsp:spPr>
        <a:xfrm>
          <a:off x="267155" y="1489590"/>
          <a:ext cx="2115679" cy="32274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Linux Native Process</a:t>
          </a:r>
          <a:endParaRPr lang="en-US" sz="1800" kern="1200" dirty="0"/>
        </a:p>
      </dsp:txBody>
      <dsp:txXfrm>
        <a:off x="329121" y="1551556"/>
        <a:ext cx="1991747" cy="3103514"/>
      </dsp:txXfrm>
    </dsp:sp>
    <dsp:sp modelId="{549417F6-668D-48B5-9E50-C578552F672A}">
      <dsp:nvSpPr>
        <dsp:cNvPr id="0" name=""/>
        <dsp:cNvSpPr/>
      </dsp:nvSpPr>
      <dsp:spPr>
        <a:xfrm>
          <a:off x="2845639"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Windows host</a:t>
          </a:r>
          <a:endParaRPr lang="en-US" sz="2700" kern="1200" dirty="0"/>
        </a:p>
      </dsp:txBody>
      <dsp:txXfrm>
        <a:off x="2845639" y="0"/>
        <a:ext cx="2644599" cy="1489590"/>
      </dsp:txXfrm>
    </dsp:sp>
    <dsp:sp modelId="{2CAB9766-B896-4069-81D9-9228C27FD995}">
      <dsp:nvSpPr>
        <dsp:cNvPr id="0" name=""/>
        <dsp:cNvSpPr/>
      </dsp:nvSpPr>
      <dsp:spPr>
        <a:xfrm>
          <a:off x="3110099" y="1490015"/>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Run in a Linux Virtual Machine</a:t>
          </a:r>
          <a:endParaRPr lang="en-US" sz="1800" kern="1200" dirty="0"/>
        </a:p>
      </dsp:txBody>
      <dsp:txXfrm>
        <a:off x="3138670" y="1518586"/>
        <a:ext cx="2058537" cy="918341"/>
      </dsp:txXfrm>
    </dsp:sp>
    <dsp:sp modelId="{F5B9D71A-B341-4377-99C9-84C0623A2BB1}">
      <dsp:nvSpPr>
        <dsp:cNvPr id="0" name=""/>
        <dsp:cNvSpPr/>
      </dsp:nvSpPr>
      <dsp:spPr>
        <a:xfrm>
          <a:off x="3110099" y="2615572"/>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LCOW – Virtualized process</a:t>
          </a:r>
          <a:endParaRPr lang="en-US" sz="1800" kern="1200" dirty="0"/>
        </a:p>
      </dsp:txBody>
      <dsp:txXfrm>
        <a:off x="3138670" y="2644143"/>
        <a:ext cx="2058537" cy="918341"/>
      </dsp:txXfrm>
    </dsp:sp>
    <dsp:sp modelId="{60C9F01B-EB85-477B-9C3B-2B68A5D27F5F}">
      <dsp:nvSpPr>
        <dsp:cNvPr id="0" name=""/>
        <dsp:cNvSpPr/>
      </dsp:nvSpPr>
      <dsp:spPr>
        <a:xfrm>
          <a:off x="3110099" y="3741130"/>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WSL2 – Virtualized process</a:t>
          </a:r>
          <a:endParaRPr lang="en-US" sz="1800" kern="1200" dirty="0"/>
        </a:p>
      </dsp:txBody>
      <dsp:txXfrm>
        <a:off x="3138670" y="3769701"/>
        <a:ext cx="2058537" cy="918341"/>
      </dsp:txXfrm>
    </dsp:sp>
    <dsp:sp modelId="{0E1770E8-E039-4FD5-9039-0394516A9DE8}">
      <dsp:nvSpPr>
        <dsp:cNvPr id="0" name=""/>
        <dsp:cNvSpPr/>
      </dsp:nvSpPr>
      <dsp:spPr>
        <a:xfrm>
          <a:off x="5688583"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a Windows host</a:t>
          </a:r>
          <a:endParaRPr lang="en-US" sz="2700" kern="1200" dirty="0"/>
        </a:p>
      </dsp:txBody>
      <dsp:txXfrm>
        <a:off x="5688583" y="0"/>
        <a:ext cx="2644599" cy="1489590"/>
      </dsp:txXfrm>
    </dsp:sp>
    <dsp:sp modelId="{0B9E6330-7EF1-45D3-A367-65566A262DAA}">
      <dsp:nvSpPr>
        <dsp:cNvPr id="0" name=""/>
        <dsp:cNvSpPr/>
      </dsp:nvSpPr>
      <dsp:spPr>
        <a:xfrm>
          <a:off x="5953043" y="1491045"/>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Process Isolation - Native Windows Process</a:t>
          </a:r>
          <a:endParaRPr lang="en-US" sz="1800" kern="1200" dirty="0"/>
        </a:p>
      </dsp:txBody>
      <dsp:txXfrm>
        <a:off x="5996892" y="1534894"/>
        <a:ext cx="2027981" cy="1409408"/>
      </dsp:txXfrm>
    </dsp:sp>
    <dsp:sp modelId="{2AA32BAB-1294-4CB7-AFD1-46ECE20CEAF0}">
      <dsp:nvSpPr>
        <dsp:cNvPr id="0" name=""/>
        <dsp:cNvSpPr/>
      </dsp:nvSpPr>
      <dsp:spPr>
        <a:xfrm>
          <a:off x="5953043" y="3218476"/>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Hyper-V Isolation – Virtualized Process</a:t>
          </a:r>
          <a:endParaRPr lang="en-US" sz="1800" kern="1200" dirty="0"/>
        </a:p>
      </dsp:txBody>
      <dsp:txXfrm>
        <a:off x="5996892" y="3262325"/>
        <a:ext cx="2027981" cy="1409408"/>
      </dsp:txXfrm>
    </dsp:sp>
    <dsp:sp modelId="{FDED2B3E-C011-45DE-A2E1-984C15589308}">
      <dsp:nvSpPr>
        <dsp:cNvPr id="0" name=""/>
        <dsp:cNvSpPr/>
      </dsp:nvSpPr>
      <dsp:spPr>
        <a:xfrm>
          <a:off x="8531527"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Linux host</a:t>
          </a:r>
          <a:endParaRPr lang="en-US" sz="2700" kern="1200" dirty="0"/>
        </a:p>
      </dsp:txBody>
      <dsp:txXfrm>
        <a:off x="8531527" y="0"/>
        <a:ext cx="2644599" cy="14895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88A85-48E8-4E84-92CF-ECE68F450252}">
      <dsp:nvSpPr>
        <dsp:cNvPr id="0" name=""/>
        <dsp:cNvSpPr/>
      </dsp:nvSpPr>
      <dsp:spPr>
        <a:xfrm>
          <a:off x="1749" y="1473"/>
          <a:ext cx="1955075"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Open Source k8s</a:t>
          </a:r>
          <a:endParaRPr lang="en-US" sz="4000" kern="1200" dirty="0"/>
        </a:p>
      </dsp:txBody>
      <dsp:txXfrm>
        <a:off x="59011" y="58735"/>
        <a:ext cx="1840551" cy="2388730"/>
      </dsp:txXfrm>
    </dsp:sp>
    <dsp:sp modelId="{485DA895-042E-4589-8B6D-2C97BF5835F2}">
      <dsp:nvSpPr>
        <dsp:cNvPr id="0" name=""/>
        <dsp:cNvSpPr/>
      </dsp:nvSpPr>
      <dsp:spPr>
        <a:xfrm>
          <a:off x="174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kubeadm</a:t>
          </a:r>
          <a:endParaRPr lang="en-US" sz="1200" kern="1200" dirty="0">
            <a:solidFill>
              <a:schemeClr val="tx1"/>
            </a:solidFill>
          </a:endParaRPr>
        </a:p>
      </dsp:txBody>
      <dsp:txXfrm>
        <a:off x="29226" y="2829855"/>
        <a:ext cx="883182" cy="2448300"/>
      </dsp:txXfrm>
    </dsp:sp>
    <dsp:sp modelId="{CBCDAF36-6629-4C0A-AA8E-75E40266BDE3}">
      <dsp:nvSpPr>
        <dsp:cNvPr id="0" name=""/>
        <dsp:cNvSpPr/>
      </dsp:nvSpPr>
      <dsp:spPr>
        <a:xfrm>
          <a:off x="10186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Minikube</a:t>
          </a:r>
          <a:endParaRPr lang="en-US" sz="1200" kern="1200" dirty="0">
            <a:solidFill>
              <a:schemeClr val="tx1"/>
            </a:solidFill>
          </a:endParaRPr>
        </a:p>
      </dsp:txBody>
      <dsp:txXfrm>
        <a:off x="1046166" y="2829855"/>
        <a:ext cx="883182" cy="2448300"/>
      </dsp:txXfrm>
    </dsp:sp>
    <dsp:sp modelId="{BBF53ACC-E997-4364-979F-2A23F57E9FB6}">
      <dsp:nvSpPr>
        <dsp:cNvPr id="0" name=""/>
        <dsp:cNvSpPr/>
      </dsp:nvSpPr>
      <dsp:spPr>
        <a:xfrm>
          <a:off x="2114432" y="1473"/>
          <a:ext cx="5005893"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Cloud Providers</a:t>
          </a:r>
          <a:endParaRPr lang="en-US" sz="4000" kern="1200" dirty="0"/>
        </a:p>
      </dsp:txBody>
      <dsp:txXfrm>
        <a:off x="2187750" y="74791"/>
        <a:ext cx="4859257" cy="2356618"/>
      </dsp:txXfrm>
    </dsp:sp>
    <dsp:sp modelId="{81D5E623-7AB3-442B-A93F-1DD8CA828A63}">
      <dsp:nvSpPr>
        <dsp:cNvPr id="0" name=""/>
        <dsp:cNvSpPr/>
      </dsp:nvSpPr>
      <dsp:spPr>
        <a:xfrm>
          <a:off x="21144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Kubernetes Service (AKS)</a:t>
          </a:r>
          <a:endParaRPr lang="en-US" sz="1200" kern="1200" dirty="0">
            <a:solidFill>
              <a:schemeClr val="tx1"/>
            </a:solidFill>
          </a:endParaRPr>
        </a:p>
      </dsp:txBody>
      <dsp:txXfrm>
        <a:off x="2141909" y="2829855"/>
        <a:ext cx="883182" cy="2448300"/>
      </dsp:txXfrm>
    </dsp:sp>
    <dsp:sp modelId="{79B016E8-BB1C-454D-8D90-6348235DA4D9}">
      <dsp:nvSpPr>
        <dsp:cNvPr id="0" name=""/>
        <dsp:cNvSpPr/>
      </dsp:nvSpPr>
      <dsp:spPr>
        <a:xfrm>
          <a:off x="313137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Amazon Elastic Kubernetes Service (EKS)</a:t>
          </a:r>
          <a:endParaRPr lang="en-US" sz="1200" kern="1200" dirty="0">
            <a:solidFill>
              <a:schemeClr val="tx1"/>
            </a:solidFill>
          </a:endParaRPr>
        </a:p>
      </dsp:txBody>
      <dsp:txXfrm>
        <a:off x="3158848" y="2829855"/>
        <a:ext cx="883182" cy="2448300"/>
      </dsp:txXfrm>
    </dsp:sp>
    <dsp:sp modelId="{355E4B5C-BBF8-4A9D-A081-825D6AF40B4E}">
      <dsp:nvSpPr>
        <dsp:cNvPr id="0" name=""/>
        <dsp:cNvSpPr/>
      </dsp:nvSpPr>
      <dsp:spPr>
        <a:xfrm>
          <a:off x="41483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Google Kubernetes Engine (GKE)</a:t>
          </a:r>
          <a:endParaRPr lang="en-US" sz="1200" kern="1200" dirty="0">
            <a:solidFill>
              <a:schemeClr val="tx1"/>
            </a:solidFill>
          </a:endParaRPr>
        </a:p>
      </dsp:txBody>
      <dsp:txXfrm>
        <a:off x="4175788" y="2829855"/>
        <a:ext cx="883182" cy="2448300"/>
      </dsp:txXfrm>
    </dsp:sp>
    <dsp:sp modelId="{E2B5C51C-A4B1-45E7-A1EF-5AE61ECE391C}">
      <dsp:nvSpPr>
        <dsp:cNvPr id="0" name=""/>
        <dsp:cNvSpPr/>
      </dsp:nvSpPr>
      <dsp:spPr>
        <a:xfrm>
          <a:off x="5165250"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 Online</a:t>
          </a:r>
          <a:endParaRPr lang="en-US" sz="1200" kern="1200" dirty="0">
            <a:solidFill>
              <a:schemeClr val="tx1"/>
            </a:solidFill>
          </a:endParaRPr>
        </a:p>
      </dsp:txBody>
      <dsp:txXfrm>
        <a:off x="5192727" y="2829855"/>
        <a:ext cx="883182" cy="2448300"/>
      </dsp:txXfrm>
    </dsp:sp>
    <dsp:sp modelId="{055A78DE-3F08-4E7E-9040-308DF2B0EDA1}">
      <dsp:nvSpPr>
        <dsp:cNvPr id="0" name=""/>
        <dsp:cNvSpPr/>
      </dsp:nvSpPr>
      <dsp:spPr>
        <a:xfrm>
          <a:off x="61821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Microsoft Azure Red Hat OpenShift</a:t>
          </a:r>
          <a:endParaRPr lang="en-US" sz="1200" kern="1200" dirty="0">
            <a:solidFill>
              <a:schemeClr val="tx1"/>
            </a:solidFill>
          </a:endParaRPr>
        </a:p>
      </dsp:txBody>
      <dsp:txXfrm>
        <a:off x="6209666" y="2829855"/>
        <a:ext cx="883182" cy="2448300"/>
      </dsp:txXfrm>
    </dsp:sp>
    <dsp:sp modelId="{2BF04F13-6F12-4A38-BD4F-968D1106B5C1}">
      <dsp:nvSpPr>
        <dsp:cNvPr id="0" name=""/>
        <dsp:cNvSpPr/>
      </dsp:nvSpPr>
      <dsp:spPr>
        <a:xfrm>
          <a:off x="7277932" y="1473"/>
          <a:ext cx="3988954"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Managed Providers on your hardware</a:t>
          </a:r>
          <a:endParaRPr lang="en-US" sz="4000" kern="1200" dirty="0"/>
        </a:p>
      </dsp:txBody>
      <dsp:txXfrm>
        <a:off x="7351250" y="74791"/>
        <a:ext cx="3842318" cy="2356618"/>
      </dsp:txXfrm>
    </dsp:sp>
    <dsp:sp modelId="{4F6C702B-6E76-4F56-B72B-88488E7412F9}">
      <dsp:nvSpPr>
        <dsp:cNvPr id="0" name=""/>
        <dsp:cNvSpPr/>
      </dsp:nvSpPr>
      <dsp:spPr>
        <a:xfrm>
          <a:off x="72779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a:t>
          </a:r>
          <a:endParaRPr lang="en-US" sz="1200" kern="1200" dirty="0">
            <a:solidFill>
              <a:schemeClr val="tx1"/>
            </a:solidFill>
          </a:endParaRPr>
        </a:p>
      </dsp:txBody>
      <dsp:txXfrm>
        <a:off x="7305409" y="2829855"/>
        <a:ext cx="883182" cy="2448300"/>
      </dsp:txXfrm>
    </dsp:sp>
    <dsp:sp modelId="{B22B33FB-220C-4247-BFC7-D315DD4AA92D}">
      <dsp:nvSpPr>
        <dsp:cNvPr id="0" name=""/>
        <dsp:cNvSpPr/>
      </dsp:nvSpPr>
      <dsp:spPr>
        <a:xfrm>
          <a:off x="829487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Pivotal Container Service (PKS)</a:t>
          </a:r>
          <a:endParaRPr lang="en-US" sz="1200" kern="1200" dirty="0">
            <a:solidFill>
              <a:schemeClr val="tx1"/>
            </a:solidFill>
          </a:endParaRPr>
        </a:p>
      </dsp:txBody>
      <dsp:txXfrm>
        <a:off x="8322349" y="2829855"/>
        <a:ext cx="883182" cy="2448300"/>
      </dsp:txXfrm>
    </dsp:sp>
    <dsp:sp modelId="{0BA6B42C-B656-4815-9B20-7E97EBBE65EB}">
      <dsp:nvSpPr>
        <dsp:cNvPr id="0" name=""/>
        <dsp:cNvSpPr/>
      </dsp:nvSpPr>
      <dsp:spPr>
        <a:xfrm>
          <a:off x="93118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Stack (AKS Engine)</a:t>
          </a:r>
          <a:endParaRPr lang="en-US" sz="1200" kern="1200" dirty="0">
            <a:solidFill>
              <a:schemeClr val="tx1"/>
            </a:solidFill>
          </a:endParaRPr>
        </a:p>
      </dsp:txBody>
      <dsp:txXfrm>
        <a:off x="9339288" y="2829855"/>
        <a:ext cx="883182" cy="2448300"/>
      </dsp:txXfrm>
    </dsp:sp>
    <dsp:sp modelId="{01C78E11-D884-4A76-AB93-E46D3F48A775}">
      <dsp:nvSpPr>
        <dsp:cNvPr id="0" name=""/>
        <dsp:cNvSpPr/>
      </dsp:nvSpPr>
      <dsp:spPr>
        <a:xfrm>
          <a:off x="1032875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Rancher</a:t>
          </a:r>
          <a:endParaRPr lang="en-US" sz="1200" kern="1200" dirty="0">
            <a:solidFill>
              <a:schemeClr val="tx1"/>
            </a:solidFill>
          </a:endParaRPr>
        </a:p>
      </dsp:txBody>
      <dsp:txXfrm>
        <a:off x="10356228" y="2829855"/>
        <a:ext cx="883182" cy="24483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105C4-35A7-4292-BD6F-C7D89D09DA47}">
      <dsp:nvSpPr>
        <dsp:cNvPr id="0" name=""/>
        <dsp:cNvSpPr/>
      </dsp:nvSpPr>
      <dsp:spPr>
        <a:xfrm>
          <a:off x="0" y="7221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Namespace</a:t>
          </a:r>
          <a:endParaRPr lang="en-US" sz="1800" kern="1200"/>
        </a:p>
      </dsp:txBody>
      <dsp:txXfrm>
        <a:off x="22617" y="94828"/>
        <a:ext cx="5691916" cy="418086"/>
      </dsp:txXfrm>
    </dsp:sp>
    <dsp:sp modelId="{7A5A59D5-DD1F-4779-B079-B857F8AEF57F}">
      <dsp:nvSpPr>
        <dsp:cNvPr id="0" name=""/>
        <dsp:cNvSpPr/>
      </dsp:nvSpPr>
      <dsp:spPr>
        <a:xfrm>
          <a:off x="0" y="53553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Use this to scope your Kubernetes objects</a:t>
          </a:r>
          <a:endParaRPr lang="en-US" sz="1400" kern="1200"/>
        </a:p>
      </dsp:txBody>
      <dsp:txXfrm>
        <a:off x="0" y="535531"/>
        <a:ext cx="5737150" cy="298080"/>
      </dsp:txXfrm>
    </dsp:sp>
    <dsp:sp modelId="{2DA7F05A-1FF7-4345-81FD-D5D93FCA1C1F}">
      <dsp:nvSpPr>
        <dsp:cNvPr id="0" name=""/>
        <dsp:cNvSpPr/>
      </dsp:nvSpPr>
      <dsp:spPr>
        <a:xfrm>
          <a:off x="0" y="83361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Labels</a:t>
          </a:r>
          <a:endParaRPr lang="en-US" sz="1800" kern="1200"/>
        </a:p>
      </dsp:txBody>
      <dsp:txXfrm>
        <a:off x="22617" y="856228"/>
        <a:ext cx="5691916" cy="418086"/>
      </dsp:txXfrm>
    </dsp:sp>
    <dsp:sp modelId="{5A968515-C1C0-404B-9880-6B7B3CCF093B}">
      <dsp:nvSpPr>
        <dsp:cNvPr id="0" name=""/>
        <dsp:cNvSpPr/>
      </dsp:nvSpPr>
      <dsp:spPr>
        <a:xfrm>
          <a:off x="0" y="1296931"/>
          <a:ext cx="573715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Use this to “tag” your Kubernetes objects</a:t>
          </a:r>
          <a:endParaRPr lang="en-US" sz="1400" kern="1200"/>
        </a:p>
        <a:p>
          <a:pPr marL="114300" lvl="1" indent="-114300" algn="l" defTabSz="622300">
            <a:lnSpc>
              <a:spcPct val="90000"/>
            </a:lnSpc>
            <a:spcBef>
              <a:spcPct val="0"/>
            </a:spcBef>
            <a:spcAft>
              <a:spcPct val="20000"/>
            </a:spcAft>
            <a:buChar char="•"/>
          </a:pPr>
          <a:r>
            <a:rPr lang="en-US" sz="1400" kern="1200" baseline="0"/>
            <a:t>Organize and query objects of the same label</a:t>
          </a:r>
          <a:endParaRPr lang="en-US" sz="1400" kern="1200"/>
        </a:p>
        <a:p>
          <a:pPr marL="114300" lvl="1" indent="-114300" algn="l" defTabSz="622300">
            <a:lnSpc>
              <a:spcPct val="90000"/>
            </a:lnSpc>
            <a:spcBef>
              <a:spcPct val="0"/>
            </a:spcBef>
            <a:spcAft>
              <a:spcPct val="20000"/>
            </a:spcAft>
            <a:buChar char="•"/>
          </a:pPr>
          <a:r>
            <a:rPr lang="en-US" sz="1400" b="1" kern="1200" baseline="0"/>
            <a:t>Selectors</a:t>
          </a:r>
          <a:r>
            <a:rPr lang="en-US" sz="1400" kern="1200" baseline="0"/>
            <a:t> to associate objects</a:t>
          </a:r>
          <a:endParaRPr lang="en-US" sz="1400" kern="1200"/>
        </a:p>
      </dsp:txBody>
      <dsp:txXfrm>
        <a:off x="0" y="1296931"/>
        <a:ext cx="5737150" cy="782460"/>
      </dsp:txXfrm>
    </dsp:sp>
    <dsp:sp modelId="{C97B262E-64DC-4604-9862-084C0DB059E3}">
      <dsp:nvSpPr>
        <dsp:cNvPr id="0" name=""/>
        <dsp:cNvSpPr/>
      </dsp:nvSpPr>
      <dsp:spPr>
        <a:xfrm>
          <a:off x="0" y="20793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Annotations</a:t>
          </a:r>
          <a:endParaRPr lang="en-US" sz="1800" kern="1200"/>
        </a:p>
      </dsp:txBody>
      <dsp:txXfrm>
        <a:off x="22617" y="2102008"/>
        <a:ext cx="5691916" cy="418086"/>
      </dsp:txXfrm>
    </dsp:sp>
    <dsp:sp modelId="{6C5A1D2F-94BD-48A5-8D9D-46EF5E045AB9}">
      <dsp:nvSpPr>
        <dsp:cNvPr id="0" name=""/>
        <dsp:cNvSpPr/>
      </dsp:nvSpPr>
      <dsp:spPr>
        <a:xfrm>
          <a:off x="0" y="254271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Assign a property to a Kubernetes object</a:t>
          </a:r>
          <a:endParaRPr lang="en-US" sz="1400" kern="1200"/>
        </a:p>
      </dsp:txBody>
      <dsp:txXfrm>
        <a:off x="0" y="2542711"/>
        <a:ext cx="5737150" cy="298080"/>
      </dsp:txXfrm>
    </dsp:sp>
    <dsp:sp modelId="{F9F1F068-28AA-4D88-98D6-C3E06639DBEA}">
      <dsp:nvSpPr>
        <dsp:cNvPr id="0" name=""/>
        <dsp:cNvSpPr/>
      </dsp:nvSpPr>
      <dsp:spPr>
        <a:xfrm>
          <a:off x="0" y="28407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Secret</a:t>
          </a:r>
          <a:endParaRPr lang="en-US" sz="1800" kern="1200"/>
        </a:p>
      </dsp:txBody>
      <dsp:txXfrm>
        <a:off x="22617" y="2863408"/>
        <a:ext cx="5691916" cy="418086"/>
      </dsp:txXfrm>
    </dsp:sp>
    <dsp:sp modelId="{9B7C770F-939F-4026-BFE7-8486BEC4E1B3}">
      <dsp:nvSpPr>
        <dsp:cNvPr id="0" name=""/>
        <dsp:cNvSpPr/>
      </dsp:nvSpPr>
      <dsp:spPr>
        <a:xfrm>
          <a:off x="0" y="330411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Persisted storage for sensitive information like a password</a:t>
          </a:r>
          <a:endParaRPr lang="en-US" sz="1400" kern="1200"/>
        </a:p>
      </dsp:txBody>
      <dsp:txXfrm>
        <a:off x="0" y="3304111"/>
        <a:ext cx="5737150" cy="298080"/>
      </dsp:txXfrm>
    </dsp:sp>
    <dsp:sp modelId="{79DB0A61-F818-42F8-BC02-FC731090D518}">
      <dsp:nvSpPr>
        <dsp:cNvPr id="0" name=""/>
        <dsp:cNvSpPr/>
      </dsp:nvSpPr>
      <dsp:spPr>
        <a:xfrm>
          <a:off x="0" y="36021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NodePort</a:t>
          </a:r>
          <a:endParaRPr lang="en-US" sz="1800" kern="1200"/>
        </a:p>
      </dsp:txBody>
      <dsp:txXfrm>
        <a:off x="22617" y="3624808"/>
        <a:ext cx="5691916" cy="418086"/>
      </dsp:txXfrm>
    </dsp:sp>
    <dsp:sp modelId="{097A949F-0879-42B1-A588-19A1C8970090}">
      <dsp:nvSpPr>
        <dsp:cNvPr id="0" name=""/>
        <dsp:cNvSpPr/>
      </dsp:nvSpPr>
      <dsp:spPr>
        <a:xfrm>
          <a:off x="0" y="4065511"/>
          <a:ext cx="5737150" cy="475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Non-cloud provider service for load balancing and exposing pods to external networks</a:t>
          </a:r>
          <a:endParaRPr lang="en-US" sz="1400" kern="1200"/>
        </a:p>
      </dsp:txBody>
      <dsp:txXfrm>
        <a:off x="0" y="4065511"/>
        <a:ext cx="5737150" cy="4750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6BFA6-B198-482E-95ED-9D35E4414EC5}">
      <dsp:nvSpPr>
        <dsp:cNvPr id="0" name=""/>
        <dsp:cNvSpPr/>
      </dsp:nvSpPr>
      <dsp:spPr>
        <a:xfrm>
          <a:off x="581" y="510738"/>
          <a:ext cx="2269788" cy="136187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ReplicaSet</a:t>
          </a:r>
          <a:endParaRPr lang="en-US" sz="1900" kern="1200"/>
        </a:p>
        <a:p>
          <a:pPr marL="114300" lvl="1" indent="-114300" algn="l" defTabSz="666750">
            <a:lnSpc>
              <a:spcPct val="90000"/>
            </a:lnSpc>
            <a:spcBef>
              <a:spcPct val="0"/>
            </a:spcBef>
            <a:spcAft>
              <a:spcPct val="15000"/>
            </a:spcAft>
            <a:buChar char="•"/>
          </a:pPr>
          <a:r>
            <a:rPr lang="en-US" sz="1500" kern="1200" baseline="0"/>
            <a:t>Maintain set of the same pods at all times</a:t>
          </a:r>
          <a:endParaRPr lang="en-US" sz="1500" kern="1200"/>
        </a:p>
      </dsp:txBody>
      <dsp:txXfrm>
        <a:off x="581" y="510738"/>
        <a:ext cx="2269788" cy="1361873"/>
      </dsp:txXfrm>
    </dsp:sp>
    <dsp:sp modelId="{1B7DB202-F78D-4B96-B211-C6A79FAC63D5}">
      <dsp:nvSpPr>
        <dsp:cNvPr id="0" name=""/>
        <dsp:cNvSpPr/>
      </dsp:nvSpPr>
      <dsp:spPr>
        <a:xfrm>
          <a:off x="2497349" y="510738"/>
          <a:ext cx="2269788" cy="1361873"/>
        </a:xfrm>
        <a:prstGeom prst="rect">
          <a:avLst/>
        </a:prstGeom>
        <a:solidFill>
          <a:schemeClr val="accent2">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dirty="0" err="1"/>
            <a:t>StatefulSet</a:t>
          </a:r>
          <a:endParaRPr lang="en-US" sz="1900" kern="1200" dirty="0"/>
        </a:p>
        <a:p>
          <a:pPr marL="114300" lvl="1" indent="-114300" algn="l" defTabSz="666750">
            <a:lnSpc>
              <a:spcPct val="90000"/>
            </a:lnSpc>
            <a:spcBef>
              <a:spcPct val="0"/>
            </a:spcBef>
            <a:spcAft>
              <a:spcPct val="15000"/>
            </a:spcAft>
            <a:buChar char="•"/>
          </a:pPr>
          <a:r>
            <a:rPr lang="en-US" sz="1500" kern="1200" baseline="0"/>
            <a:t>Maintain set of the same pods as unique instances at all times</a:t>
          </a:r>
          <a:endParaRPr lang="en-US" sz="1500" kern="1200"/>
        </a:p>
      </dsp:txBody>
      <dsp:txXfrm>
        <a:off x="2497349" y="510738"/>
        <a:ext cx="2269788" cy="1361873"/>
      </dsp:txXfrm>
    </dsp:sp>
    <dsp:sp modelId="{679A642F-EF5C-403C-A7E9-F82CFF2D6828}">
      <dsp:nvSpPr>
        <dsp:cNvPr id="0" name=""/>
        <dsp:cNvSpPr/>
      </dsp:nvSpPr>
      <dsp:spPr>
        <a:xfrm>
          <a:off x="581" y="2099590"/>
          <a:ext cx="2269788" cy="1361873"/>
        </a:xfrm>
        <a:prstGeom prst="rect">
          <a:avLst/>
        </a:prstGeom>
        <a:solidFill>
          <a:schemeClr val="accent2">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DaemonSet</a:t>
          </a:r>
          <a:endParaRPr lang="en-US" sz="1900" kern="1200"/>
        </a:p>
        <a:p>
          <a:pPr marL="114300" lvl="1" indent="-114300" algn="l" defTabSz="666750">
            <a:lnSpc>
              <a:spcPct val="90000"/>
            </a:lnSpc>
            <a:spcBef>
              <a:spcPct val="0"/>
            </a:spcBef>
            <a:spcAft>
              <a:spcPct val="15000"/>
            </a:spcAft>
            <a:buChar char="•"/>
          </a:pPr>
          <a:r>
            <a:rPr lang="en-US" sz="1500" kern="1200" baseline="0"/>
            <a:t>Deploy a specific pod on each node</a:t>
          </a:r>
          <a:endParaRPr lang="en-US" sz="1500" kern="1200"/>
        </a:p>
      </dsp:txBody>
      <dsp:txXfrm>
        <a:off x="581" y="2099590"/>
        <a:ext cx="2269788" cy="1361873"/>
      </dsp:txXfrm>
    </dsp:sp>
    <dsp:sp modelId="{497F3AC3-D299-4F5F-B27A-3BC129C0E609}">
      <dsp:nvSpPr>
        <dsp:cNvPr id="0" name=""/>
        <dsp:cNvSpPr/>
      </dsp:nvSpPr>
      <dsp:spPr>
        <a:xfrm>
          <a:off x="2497349" y="2099590"/>
          <a:ext cx="2269788" cy="1361873"/>
        </a:xfrm>
        <a:prstGeom prst="rect">
          <a:avLst/>
        </a:prstGeom>
        <a:solidFill>
          <a:schemeClr val="accent2">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Deployment</a:t>
          </a:r>
          <a:endParaRPr lang="en-US" sz="1900" kern="1200"/>
        </a:p>
        <a:p>
          <a:pPr marL="114300" lvl="1" indent="-114300" algn="l" defTabSz="666750">
            <a:lnSpc>
              <a:spcPct val="90000"/>
            </a:lnSpc>
            <a:spcBef>
              <a:spcPct val="0"/>
            </a:spcBef>
            <a:spcAft>
              <a:spcPct val="15000"/>
            </a:spcAft>
            <a:buChar char="•"/>
          </a:pPr>
          <a:r>
            <a:rPr lang="en-US" sz="1500" kern="1200" baseline="0"/>
            <a:t>Declare state for pods including replicaset, update, rollback</a:t>
          </a:r>
          <a:endParaRPr lang="en-US" sz="1500" kern="1200"/>
        </a:p>
      </dsp:txBody>
      <dsp:txXfrm>
        <a:off x="2497349" y="2099590"/>
        <a:ext cx="2269788" cy="13618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9C09A-376C-4A56-B4F4-705A9B2DB6FB}">
      <dsp:nvSpPr>
        <dsp:cNvPr id="0" name=""/>
        <dsp:cNvSpPr/>
      </dsp:nvSpPr>
      <dsp:spPr>
        <a:xfrm>
          <a:off x="2397087"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1457826"/>
        <a:ext cx="27561" cy="5512"/>
      </dsp:txXfrm>
    </dsp:sp>
    <dsp:sp modelId="{F299D03F-8311-4770-8F39-C4DBFA287B03}">
      <dsp:nvSpPr>
        <dsp:cNvPr id="0" name=""/>
        <dsp:cNvSpPr/>
      </dsp:nvSpPr>
      <dsp:spPr>
        <a:xfrm>
          <a:off x="223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and configure Polybase</a:t>
          </a:r>
          <a:endParaRPr lang="en-US" sz="2400" kern="1200" dirty="0"/>
        </a:p>
      </dsp:txBody>
      <dsp:txXfrm>
        <a:off x="2237" y="741587"/>
        <a:ext cx="2396650" cy="1437990"/>
      </dsp:txXfrm>
    </dsp:sp>
    <dsp:sp modelId="{C24CB61E-4F27-4D71-A5FD-79AC0D0AA8AB}">
      <dsp:nvSpPr>
        <dsp:cNvPr id="0" name=""/>
        <dsp:cNvSpPr/>
      </dsp:nvSpPr>
      <dsp:spPr>
        <a:xfrm>
          <a:off x="534496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1457826"/>
        <a:ext cx="27561" cy="5512"/>
      </dsp:txXfrm>
    </dsp:sp>
    <dsp:sp modelId="{FCBF3BBE-C34B-495B-99B5-E44CA77B7671}">
      <dsp:nvSpPr>
        <dsp:cNvPr id="0" name=""/>
        <dsp:cNvSpPr/>
      </dsp:nvSpPr>
      <dsp:spPr>
        <a:xfrm>
          <a:off x="295011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authentication</a:t>
          </a:r>
          <a:endParaRPr lang="en-US" sz="2400" kern="1200" dirty="0"/>
        </a:p>
      </dsp:txBody>
      <dsp:txXfrm>
        <a:off x="2950117" y="741587"/>
        <a:ext cx="2396650" cy="1437990"/>
      </dsp:txXfrm>
    </dsp:sp>
    <dsp:sp modelId="{9CCC0152-33B8-45A1-8A81-7C46AFBFA0A7}">
      <dsp:nvSpPr>
        <dsp:cNvPr id="0" name=""/>
        <dsp:cNvSpPr/>
      </dsp:nvSpPr>
      <dsp:spPr>
        <a:xfrm>
          <a:off x="829284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8539382" y="1457826"/>
        <a:ext cx="27561" cy="5512"/>
      </dsp:txXfrm>
    </dsp:sp>
    <dsp:sp modelId="{3118E054-62CB-4617-A3D8-79C4482C3638}">
      <dsp:nvSpPr>
        <dsp:cNvPr id="0" name=""/>
        <dsp:cNvSpPr/>
      </dsp:nvSpPr>
      <dsp:spPr>
        <a:xfrm>
          <a:off x="589799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DATA SOURCE</a:t>
          </a:r>
          <a:endParaRPr lang="en-US" sz="2400" kern="1200" dirty="0"/>
        </a:p>
      </dsp:txBody>
      <dsp:txXfrm>
        <a:off x="5897997" y="741587"/>
        <a:ext cx="2396650" cy="1437990"/>
      </dsp:txXfrm>
    </dsp:sp>
    <dsp:sp modelId="{A6DD3EAD-E1B5-4E93-B22D-E48A60EC8F19}">
      <dsp:nvSpPr>
        <dsp:cNvPr id="0" name=""/>
        <dsp:cNvSpPr/>
      </dsp:nvSpPr>
      <dsp:spPr>
        <a:xfrm>
          <a:off x="1200562" y="2177777"/>
          <a:ext cx="8843640" cy="520629"/>
        </a:xfrm>
        <a:custGeom>
          <a:avLst/>
          <a:gdLst/>
          <a:ahLst/>
          <a:cxnLst/>
          <a:rect l="0" t="0" r="0" b="0"/>
          <a:pathLst>
            <a:path>
              <a:moveTo>
                <a:pt x="8843640" y="0"/>
              </a:moveTo>
              <a:lnTo>
                <a:pt x="8843640" y="277414"/>
              </a:lnTo>
              <a:lnTo>
                <a:pt x="0" y="277414"/>
              </a:lnTo>
              <a:lnTo>
                <a:pt x="0" y="520629"/>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00862" y="2435336"/>
        <a:ext cx="443040" cy="5512"/>
      </dsp:txXfrm>
    </dsp:sp>
    <dsp:sp modelId="{8F229C17-3C70-4307-9873-AEA81A9F1500}">
      <dsp:nvSpPr>
        <dsp:cNvPr id="0" name=""/>
        <dsp:cNvSpPr/>
      </dsp:nvSpPr>
      <dsp:spPr>
        <a:xfrm>
          <a:off x="8845878"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FILE FORMAT</a:t>
          </a:r>
          <a:endParaRPr lang="en-US" sz="2400" kern="1200" dirty="0"/>
        </a:p>
      </dsp:txBody>
      <dsp:txXfrm>
        <a:off x="8845878" y="741587"/>
        <a:ext cx="2396650" cy="1437990"/>
      </dsp:txXfrm>
    </dsp:sp>
    <dsp:sp modelId="{266B5152-8596-4B80-B274-7F7B4930DEE1}">
      <dsp:nvSpPr>
        <dsp:cNvPr id="0" name=""/>
        <dsp:cNvSpPr/>
      </dsp:nvSpPr>
      <dsp:spPr>
        <a:xfrm>
          <a:off x="2397087"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3447046"/>
        <a:ext cx="27561" cy="5512"/>
      </dsp:txXfrm>
    </dsp:sp>
    <dsp:sp modelId="{0CD186EF-A150-496D-B773-8135098E3807}">
      <dsp:nvSpPr>
        <dsp:cNvPr id="0" name=""/>
        <dsp:cNvSpPr/>
      </dsp:nvSpPr>
      <dsp:spPr>
        <a:xfrm>
          <a:off x="223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TABLE</a:t>
          </a:r>
          <a:endParaRPr lang="en-US" sz="2400" kern="1200" dirty="0"/>
        </a:p>
      </dsp:txBody>
      <dsp:txXfrm>
        <a:off x="2237" y="2730807"/>
        <a:ext cx="2396650" cy="1437990"/>
      </dsp:txXfrm>
    </dsp:sp>
    <dsp:sp modelId="{53343EFD-D094-452A-8BD4-21872207BDBC}">
      <dsp:nvSpPr>
        <dsp:cNvPr id="0" name=""/>
        <dsp:cNvSpPr/>
      </dsp:nvSpPr>
      <dsp:spPr>
        <a:xfrm>
          <a:off x="5344968"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3447046"/>
        <a:ext cx="27561" cy="5512"/>
      </dsp:txXfrm>
    </dsp:sp>
    <dsp:sp modelId="{6F038419-74D1-42CA-A330-8E41F3C4F2CB}">
      <dsp:nvSpPr>
        <dsp:cNvPr id="0" name=""/>
        <dsp:cNvSpPr/>
      </dsp:nvSpPr>
      <dsp:spPr>
        <a:xfrm>
          <a:off x="295011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statistics on key columns</a:t>
          </a:r>
          <a:endParaRPr lang="en-US" sz="2400" kern="1200" dirty="0"/>
        </a:p>
      </dsp:txBody>
      <dsp:txXfrm>
        <a:off x="2950117" y="2730807"/>
        <a:ext cx="2396650" cy="1437990"/>
      </dsp:txXfrm>
    </dsp:sp>
    <dsp:sp modelId="{8C8CB775-410A-46DA-B018-59BEFFF3083C}">
      <dsp:nvSpPr>
        <dsp:cNvPr id="0" name=""/>
        <dsp:cNvSpPr/>
      </dsp:nvSpPr>
      <dsp:spPr>
        <a:xfrm>
          <a:off x="589799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Query like any other table</a:t>
          </a:r>
          <a:endParaRPr lang="en-US" sz="2400" kern="1200" dirty="0"/>
        </a:p>
      </dsp:txBody>
      <dsp:txXfrm>
        <a:off x="5897997" y="2730807"/>
        <a:ext cx="2396650" cy="14379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2" name="Date Placeholder 1">
            <a:extLst>
              <a:ext uri="{FF2B5EF4-FFF2-40B4-BE49-F238E27FC236}">
                <a16:creationId xmlns:a16="http://schemas.microsoft.com/office/drawing/2014/main" id="{C8D0D15B-EA28-48E4-B236-E27D08243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CA8F7-EAE6-4B62-B0CE-65E7964C3413}" type="datetimeFigureOut">
              <a:rPr lang="en-US" smtClean="0"/>
              <a:t>1/6/2020</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1/6/2020 12:25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2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331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14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Whole quote: “</a:t>
            </a:r>
            <a:r>
              <a:rPr lang="en-US" sz="882" kern="1200" dirty="0">
                <a:solidFill>
                  <a:schemeClr val="tx1"/>
                </a:solidFill>
                <a:latin typeface="Segoe UI Light" pitchFamily="34" charset="0"/>
                <a:ea typeface="+mn-ea"/>
                <a:cs typeface="+mn-cs"/>
              </a:rPr>
              <a:t>Hiscox is a respected international insurance group. Our customers trust us to protect not only their property but also their private information.</a:t>
            </a:r>
          </a:p>
          <a:p>
            <a:endParaRPr lang="en-US" sz="882" kern="1200" dirty="0">
              <a:solidFill>
                <a:schemeClr val="tx1"/>
              </a:solidFill>
              <a:latin typeface="Segoe UI Light" pitchFamily="34" charset="0"/>
              <a:ea typeface="+mn-ea"/>
              <a:cs typeface="+mn-cs"/>
            </a:endParaRPr>
          </a:p>
          <a:p>
            <a:r>
              <a:rPr lang="en-US" sz="882" kern="1200" dirty="0">
                <a:solidFill>
                  <a:schemeClr val="tx1"/>
                </a:solidFill>
                <a:latin typeface="Segoe UI Light" pitchFamily="34" charset="0"/>
                <a:ea typeface="+mn-ea"/>
                <a:cs typeface="+mn-cs"/>
              </a:rPr>
              <a:t>With the Secure Enclaves enhancement of Always Encrypted in SQL Server 2019 we can now enforce highly restricted client application based access to our customers’ most sensitive data without inhibiting our real world data handling and analysis requirements.</a:t>
            </a:r>
            <a:r>
              <a:rPr lang="en-US" sz="900" kern="1200" dirty="0">
                <a:solidFill>
                  <a:schemeClr val="tx1"/>
                </a:solidFill>
                <a:latin typeface="Segoe UI" panose="020B0502040204020203" pitchFamily="34" charset="0"/>
                <a:ea typeface="+mn-ea"/>
                <a:cs typeface="Segoe UI" panose="020B0502040204020203" pitchFamily="34" charset="0"/>
              </a:rPr>
              <a:t>”</a:t>
            </a:r>
            <a:endParaRPr lang="en-US" sz="882"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007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604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out the Challenge and Solution sections better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722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and separate the two sections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42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86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quote: </a:t>
            </a:r>
          </a:p>
          <a:p>
            <a:pPr marL="0" indent="0">
              <a:buFont typeface="Wingdings" panose="05000000000000000000" pitchFamily="2" charset="2"/>
              <a:buNone/>
            </a:pPr>
            <a:r>
              <a:rPr lang="en-US" sz="900" dirty="0">
                <a:solidFill>
                  <a:prstClr val="white"/>
                </a:solidFill>
                <a:cs typeface="+mn-cs"/>
              </a:rPr>
              <a:t>“With SQL Server 2019 big data clusters, we can solve for on-demand big data experiments. We can analyze cancer research data coming from dozens of different data sources, mine interesting graph features and carry out analysis at scale. With the big data cluster feature in SQL Server, we have been able to eliminate non-trivial challenges and are able to move our data onto cloud servers to use high quality compute resources for the length of a study and not be restricted by performance constraints.”</a:t>
            </a:r>
          </a:p>
          <a:p>
            <a:pPr marL="0" indent="0">
              <a:buFont typeface="Wingdings" panose="05000000000000000000" pitchFamily="2" charset="2"/>
              <a:buNone/>
            </a:pPr>
            <a:r>
              <a:rPr lang="en-US" sz="800" dirty="0">
                <a:solidFill>
                  <a:prstClr val="white"/>
                </a:solidFill>
              </a:rPr>
              <a:t>Pieter Derdeyn, Knowledge Engineer, Systems Imagination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90954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30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36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diagram is to show how to update SQL Server by “switching” containers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799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3360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537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8430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936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21136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00905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06681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Would be nice to have icon here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806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118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42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1/6/2020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467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1/6/2020 12:25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10547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6378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09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345372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BDC is all about providing the install and configuration of Polybase automatically but if you don’t have Hadoop we will install one for you and include Spark with it. The right side of the slide is about using BDC as a complete ML/AI platform. All of this deployed on a cluster that is secure and provides built-in management, HA, and scale using Kubernetes.</a:t>
            </a:r>
          </a:p>
          <a:p>
            <a:endParaRPr lang="en-US" dirty="0"/>
          </a:p>
          <a:p>
            <a:r>
              <a:rPr lang="en-US" dirty="0"/>
              <a:t>Breadcrumb here for Data Virt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Whole quote: </a:t>
            </a:r>
          </a:p>
          <a:p>
            <a:pPr marL="0" indent="0">
              <a:buNone/>
            </a:pPr>
            <a:endParaRPr lang="en-US" sz="900" dirty="0">
              <a:solidFill>
                <a:prstClr val="white"/>
              </a:solidFill>
              <a:cs typeface="+mn-cs"/>
            </a:endParaRPr>
          </a:p>
          <a:p>
            <a:pPr marL="0" indent="0">
              <a:buNone/>
            </a:pPr>
            <a:r>
              <a:rPr lang="en-US" sz="900" dirty="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dirty="0">
                <a:solidFill>
                  <a:prstClr val="white"/>
                </a:solidFill>
                <a:latin typeface="Segoe UI Light" pitchFamily="34" charset="0"/>
                <a:ea typeface="+mn-ea"/>
                <a:cs typeface="+mn-cs"/>
              </a:rPr>
              <a:t>René Balzano, Founder and CEO, Balzano</a:t>
            </a:r>
            <a:endParaRPr lang="en-US" sz="800" dirty="0">
              <a:solidFill>
                <a:schemeClr val="bg1"/>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4F68BAF-205D-48E7-B075-899FFAEA8B9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89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233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693178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10010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42931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317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009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Light" pitchFamily="34" charset="0"/>
                <a:ea typeface="+mn-ea"/>
                <a:cs typeface="+mn-cs"/>
              </a:rPr>
              <a:t>Starting with SQL Server 2016, the SQL Server team has stopped deprecating compatibility levels purposefully. The Database Engine is also literally the same accross SQL Server and Azure SQL (including Managed Instance), so a database can be moved seamlessly and the same database code (T-SQL) works the same and undergoes the same optimization processes.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Therefore, an application that was certified for compatibility 100 (SQL 2008) can work with the same behavior that was set for that version, even when moved to Azure SQL or a modern version of SQL Server.</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This means: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•No more need to specifically certify for Azure or on-premises separately. Applications tested and certified on a given SQL Server version are also implicitly tested and certified on that SQL Server version native database compatibility level.</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•Reduced upgrade risks because during platform modernization, application and platform layer upgrade cycles can be separated for less disruption, and improved change management</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•Upgrading to a new version of SQL Server or Azure SQL can be done with no code changes by keeping the same compatibility level as the source</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New Databases are set to compatibility level mapping to the version of the Database Engine. When a database is upgraded from any earlier version of SQL Server, the database </a:t>
            </a:r>
            <a:r>
              <a:rPr lang="en-US" sz="882" b="1" i="0" u="none" strike="noStrike" kern="1200" dirty="0">
                <a:solidFill>
                  <a:schemeClr val="tx1"/>
                </a:solidFill>
                <a:effectLst/>
                <a:latin typeface="Segoe UI Light" pitchFamily="34" charset="0"/>
                <a:ea typeface="+mn-ea"/>
                <a:cs typeface="+mn-cs"/>
              </a:rPr>
              <a:t>retains its existing compatibility level </a:t>
            </a:r>
            <a:r>
              <a:rPr lang="en-US" sz="882" b="0" i="0" u="none" strike="noStrike" kern="1200" dirty="0">
                <a:solidFill>
                  <a:schemeClr val="tx1"/>
                </a:solidFill>
                <a:effectLst/>
                <a:latin typeface="Segoe UI Light" pitchFamily="34" charset="0"/>
                <a:ea typeface="+mn-ea"/>
                <a:cs typeface="+mn-cs"/>
              </a:rPr>
              <a:t>if it is at least minimum allowed for that instance of SQL Server or Azure SQL. Upgrading a database with a compatibility level lower than the allowed level (for example from SQL 2005), sets the database to the lowest compatibility level allowed.</a:t>
            </a:r>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909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1/6/2020 12:25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098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4417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900" b="1" dirty="0"/>
          </a:p>
          <a:p>
            <a:pPr lvl="1"/>
            <a:endParaRPr lang="en-US" sz="2900" b="1"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08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1/6/2020 12:25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85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43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196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1128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1726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1887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607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8731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444093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0754445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72060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6542341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216162071"/>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109419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86330862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0494433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2717164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454606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692294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9176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10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963423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4182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51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6435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4421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917389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005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0580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429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02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534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515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6672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81864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3459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4939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720342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760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832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6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90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129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1207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91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910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676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126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27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295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253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42518077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255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92988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5217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3693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893653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4149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083666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392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5445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353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58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572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273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9547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9763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845740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74335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39874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7793695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21994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4672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180921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2668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8161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12908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5945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89750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1818815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24131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4105733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877269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87099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2805733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6936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77570594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7.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6.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1.emf"/><Relationship Id="rId2"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1.emf"/><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image" Target="../media/image1.emf"/><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theme" Target="../theme/theme6.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63" r:id="rId13"/>
    <p:sldLayoutId id="2147484887"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62660070"/>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908"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2983434"/>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2191575"/>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4059575"/>
      </p:ext>
    </p:extLst>
  </p:cSld>
  <p:clrMap bg1="lt1" tx1="dk1" bg2="lt2" tx2="dk2" accent1="accent1" accent2="accent2" accent3="accent3" accent4="accent4" accent5="accent5" accent6="accent6" hlink="hlink" folHlink="folHlink"/>
  <p:sldLayoutIdLst>
    <p:sldLayoutId id="2147484926" r:id="rId1"/>
    <p:sldLayoutId id="2147484927" r:id="rId2"/>
    <p:sldLayoutId id="2147484928" r:id="rId3"/>
    <p:sldLayoutId id="2147484929" r:id="rId4"/>
    <p:sldLayoutId id="2147484930" r:id="rId5"/>
    <p:sldLayoutId id="2147484931" r:id="rId6"/>
    <p:sldLayoutId id="2147484932" r:id="rId7"/>
    <p:sldLayoutId id="2147484933" r:id="rId8"/>
    <p:sldLayoutId id="2147484934" r:id="rId9"/>
    <p:sldLayoutId id="2147484935" r:id="rId10"/>
    <p:sldLayoutId id="2147484936" r:id="rId11"/>
    <p:sldLayoutId id="2147484937" r:id="rId12"/>
    <p:sldLayoutId id="2147484938"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24902175"/>
      </p:ext>
    </p:extLst>
  </p:cSld>
  <p:clrMap bg1="lt1" tx1="dk1" bg2="lt2" tx2="dk2" accent1="accent1" accent2="accent2" accent3="accent3" accent4="accent4" accent5="accent5" accent6="accent6" hlink="hlink" folHlink="folHlink"/>
  <p:sldLayoutIdLst>
    <p:sldLayoutId id="2147484940" r:id="rId1"/>
    <p:sldLayoutId id="2147484941" r:id="rId2"/>
    <p:sldLayoutId id="2147484942" r:id="rId3"/>
    <p:sldLayoutId id="2147484943" r:id="rId4"/>
    <p:sldLayoutId id="2147484944" r:id="rId5"/>
    <p:sldLayoutId id="2147484945" r:id="rId6"/>
    <p:sldLayoutId id="2147484946" r:id="rId7"/>
    <p:sldLayoutId id="2147484947" r:id="rId8"/>
    <p:sldLayoutId id="2147484948" r:id="rId9"/>
    <p:sldLayoutId id="2147484949" r:id="rId10"/>
    <p:sldLayoutId id="2147484950" r:id="rId11"/>
    <p:sldLayoutId id="2147484951" r:id="rId12"/>
    <p:sldLayoutId id="2147484952" r:id="rId13"/>
    <p:sldLayoutId id="2147484953" r:id="rId14"/>
    <p:sldLayoutId id="2147484954" r:id="rId15"/>
    <p:sldLayoutId id="2147484955"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8.svg"/><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image" Target="../media/image44.png"/><Relationship Id="rId5" Type="http://schemas.openxmlformats.org/officeDocument/2006/relationships/hyperlink" Target="https://www.microsoft.com/en-us/research/publication/constant-time-recovery-in-azure-sql-database/" TargetMode="External"/><Relationship Id="rId4" Type="http://schemas.openxmlformats.org/officeDocument/2006/relationships/image" Target="../media/image43.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3.xml"/><Relationship Id="rId6" Type="http://schemas.microsoft.com/office/2007/relationships/hdphoto" Target="../media/hdphoto3.wdp"/><Relationship Id="rId5" Type="http://schemas.openxmlformats.org/officeDocument/2006/relationships/image" Target="../media/image46.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39.xml"/><Relationship Id="rId5" Type="http://schemas.openxmlformats.org/officeDocument/2006/relationships/hyperlink" Target="https://www.yosoytumadre.com/category/ystm/" TargetMode="Externa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4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5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mssql-docker/tree/master/linux/preview/examples/mssql-agent-fts-ha-tools" TargetMode="External"/><Relationship Id="rId2" Type="http://schemas.openxmlformats.org/officeDocument/2006/relationships/notesSlide" Target="../notesSlides/notesSlide25.xml"/><Relationship Id="rId1" Type="http://schemas.openxmlformats.org/officeDocument/2006/relationships/slideLayout" Target="../slideLayouts/slideLayout39.xml"/><Relationship Id="rId4" Type="http://schemas.openxmlformats.org/officeDocument/2006/relationships/hyperlink" Target="https://github.com/microsoft/sqlworkshops/tree/master/sql2019lab/05_Linux_and_Container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3.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s://kubernetes.io/blog/2018/07/20/the-history-of-kubernetes-the-community-behind-i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5.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8.xml"/><Relationship Id="rId16" Type="http://schemas.openxmlformats.org/officeDocument/2006/relationships/image" Target="../media/image68.png"/><Relationship Id="rId1" Type="http://schemas.openxmlformats.org/officeDocument/2006/relationships/slideLayout" Target="../slideLayouts/slideLayout19.xml"/><Relationship Id="rId6" Type="http://schemas.openxmlformats.org/officeDocument/2006/relationships/diagramColors" Target="../diagrams/colors6.xml"/><Relationship Id="rId11" Type="http://schemas.openxmlformats.org/officeDocument/2006/relationships/image" Target="../media/image63.png"/><Relationship Id="rId5" Type="http://schemas.openxmlformats.org/officeDocument/2006/relationships/diagramQuickStyle" Target="../diagrams/quickStyle6.xml"/><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diagramLayout" Target="../diagrams/layout6.xml"/><Relationship Id="rId9" Type="http://schemas.openxmlformats.org/officeDocument/2006/relationships/image" Target="../media/image61.pn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48.png"/><Relationship Id="rId11" Type="http://schemas.openxmlformats.org/officeDocument/2006/relationships/image" Target="../media/image76.png"/><Relationship Id="rId5" Type="http://schemas.openxmlformats.org/officeDocument/2006/relationships/image" Target="../media/image72.png"/><Relationship Id="rId10" Type="http://schemas.openxmlformats.org/officeDocument/2006/relationships/hyperlink" Target="https://youtu.be/Q4W8Z-D-gcQ" TargetMode="External"/><Relationship Id="rId4" Type="http://schemas.openxmlformats.org/officeDocument/2006/relationships/image" Target="../media/image71.svg"/><Relationship Id="rId9" Type="http://schemas.openxmlformats.org/officeDocument/2006/relationships/image" Target="../media/image75.svg"/></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78.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63.xml"/><Relationship Id="rId6" Type="http://schemas.openxmlformats.org/officeDocument/2006/relationships/image" Target="../media/image83.jpeg"/><Relationship Id="rId5" Type="http://schemas.openxmlformats.org/officeDocument/2006/relationships/image" Target="../media/image82.png"/><Relationship Id="rId10" Type="http://schemas.openxmlformats.org/officeDocument/2006/relationships/image" Target="../media/image33.png"/><Relationship Id="rId4" Type="http://schemas.openxmlformats.org/officeDocument/2006/relationships/image" Target="../media/image81.png"/><Relationship Id="rId9" Type="http://schemas.openxmlformats.org/officeDocument/2006/relationships/image" Target="../media/image38.svg"/></Relationships>
</file>

<file path=ppt/slides/_rels/slide4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5.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0.xml"/><Relationship Id="rId6" Type="http://schemas.openxmlformats.org/officeDocument/2006/relationships/image" Target="../media/image33.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83.jpeg"/><Relationship Id="rId9" Type="http://schemas.openxmlformats.org/officeDocument/2006/relationships/image" Target="../media/image82.png"/></Relationships>
</file>

<file path=ppt/slides/_rels/slide4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80.pn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3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5.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5.png"/><Relationship Id="rId7"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39.xml"/><Relationship Id="rId6" Type="http://schemas.openxmlformats.org/officeDocument/2006/relationships/image" Target="../media/image79.png"/><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80.png"/><Relationship Id="rId4" Type="http://schemas.openxmlformats.org/officeDocument/2006/relationships/image" Target="../media/image38.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87.svg"/><Relationship Id="rId7" Type="http://schemas.openxmlformats.org/officeDocument/2006/relationships/diagramColors" Target="../diagrams/colors11.xml"/><Relationship Id="rId2" Type="http://schemas.openxmlformats.org/officeDocument/2006/relationships/image" Target="../media/image86.png"/><Relationship Id="rId1" Type="http://schemas.openxmlformats.org/officeDocument/2006/relationships/slideLayout" Target="../slideLayouts/slideLayout96.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51.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0.png"/><Relationship Id="rId18" Type="http://schemas.openxmlformats.org/officeDocument/2006/relationships/image" Target="../media/image98.jpeg"/><Relationship Id="rId3" Type="http://schemas.openxmlformats.org/officeDocument/2006/relationships/image" Target="../media/image88.png"/><Relationship Id="rId21" Type="http://schemas.openxmlformats.org/officeDocument/2006/relationships/image" Target="../media/image101.png"/><Relationship Id="rId7" Type="http://schemas.openxmlformats.org/officeDocument/2006/relationships/image" Target="../media/image91.png"/><Relationship Id="rId12" Type="http://schemas.microsoft.com/office/2007/relationships/hdphoto" Target="../media/hdphoto8.wdp"/><Relationship Id="rId17" Type="http://schemas.openxmlformats.org/officeDocument/2006/relationships/image" Target="../media/image97.png"/><Relationship Id="rId2" Type="http://schemas.openxmlformats.org/officeDocument/2006/relationships/notesSlide" Target="../notesSlides/notesSlide39.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89.xml"/><Relationship Id="rId6" Type="http://schemas.openxmlformats.org/officeDocument/2006/relationships/image" Target="../media/image90.png"/><Relationship Id="rId11" Type="http://schemas.openxmlformats.org/officeDocument/2006/relationships/image" Target="../media/image93.png"/><Relationship Id="rId24" Type="http://schemas.openxmlformats.org/officeDocument/2006/relationships/image" Target="../media/image33.png"/><Relationship Id="rId5" Type="http://schemas.microsoft.com/office/2007/relationships/hdphoto" Target="../media/hdphoto5.wdp"/><Relationship Id="rId15" Type="http://schemas.openxmlformats.org/officeDocument/2006/relationships/image" Target="../media/image95.png"/><Relationship Id="rId23" Type="http://schemas.openxmlformats.org/officeDocument/2006/relationships/image" Target="../media/image80.png"/><Relationship Id="rId10" Type="http://schemas.microsoft.com/office/2007/relationships/hdphoto" Target="../media/hdphoto7.wdp"/><Relationship Id="rId19" Type="http://schemas.openxmlformats.org/officeDocument/2006/relationships/image" Target="../media/image99.jpeg"/><Relationship Id="rId4" Type="http://schemas.openxmlformats.org/officeDocument/2006/relationships/image" Target="../media/image89.png"/><Relationship Id="rId9" Type="http://schemas.openxmlformats.org/officeDocument/2006/relationships/image" Target="../media/image92.png"/><Relationship Id="rId14" Type="http://schemas.openxmlformats.org/officeDocument/2006/relationships/image" Target="../media/image94.png"/><Relationship Id="rId22"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5.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53.xml.rels><?xml version="1.0" encoding="UTF-8" standalone="yes"?>
<Relationships xmlns="http://schemas.openxmlformats.org/package/2006/relationships"><Relationship Id="rId8" Type="http://schemas.openxmlformats.org/officeDocument/2006/relationships/image" Target="../media/image102.jpeg"/><Relationship Id="rId13" Type="http://schemas.openxmlformats.org/officeDocument/2006/relationships/image" Target="../media/image107.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106.gif"/><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diagramColors" Target="../diagrams/colors13.xml"/><Relationship Id="rId11" Type="http://schemas.openxmlformats.org/officeDocument/2006/relationships/image" Target="../media/image105.png"/><Relationship Id="rId5" Type="http://schemas.openxmlformats.org/officeDocument/2006/relationships/diagramQuickStyle" Target="../diagrams/quickStyle13.xml"/><Relationship Id="rId15" Type="http://schemas.openxmlformats.org/officeDocument/2006/relationships/image" Target="../media/image108.png"/><Relationship Id="rId10" Type="http://schemas.openxmlformats.org/officeDocument/2006/relationships/image" Target="../media/image104.png"/><Relationship Id="rId4" Type="http://schemas.openxmlformats.org/officeDocument/2006/relationships/diagramLayout" Target="../diagrams/layout13.xml"/><Relationship Id="rId9" Type="http://schemas.openxmlformats.org/officeDocument/2006/relationships/image" Target="../media/image103.png"/><Relationship Id="rId14" Type="http://schemas.openxmlformats.org/officeDocument/2006/relationships/image" Target="../media/image95.png"/></Relationships>
</file>

<file path=ppt/slides/_rels/slide54.xml.rels><?xml version="1.0" encoding="UTF-8" standalone="yes"?>
<Relationships xmlns="http://schemas.openxmlformats.org/package/2006/relationships"><Relationship Id="rId8" Type="http://schemas.microsoft.com/office/2007/relationships/diagramDrawing" Target="../diagrams/drawing14.xml"/><Relationship Id="rId13" Type="http://schemas.openxmlformats.org/officeDocument/2006/relationships/image" Target="../media/image99.jpeg"/><Relationship Id="rId3" Type="http://schemas.openxmlformats.org/officeDocument/2006/relationships/image" Target="../media/image109.png"/><Relationship Id="rId7" Type="http://schemas.openxmlformats.org/officeDocument/2006/relationships/diagramColors" Target="../diagrams/colors14.xml"/><Relationship Id="rId12" Type="http://schemas.openxmlformats.org/officeDocument/2006/relationships/image" Target="../media/image98.jpe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diagramQuickStyle" Target="../diagrams/quickStyle14.xml"/><Relationship Id="rId11" Type="http://schemas.openxmlformats.org/officeDocument/2006/relationships/image" Target="../media/image106.gif"/><Relationship Id="rId5" Type="http://schemas.openxmlformats.org/officeDocument/2006/relationships/diagramLayout" Target="../diagrams/layout14.xml"/><Relationship Id="rId10" Type="http://schemas.openxmlformats.org/officeDocument/2006/relationships/image" Target="../media/image110.png"/><Relationship Id="rId4" Type="http://schemas.openxmlformats.org/officeDocument/2006/relationships/diagramData" Target="../diagrams/data14.xml"/><Relationship Id="rId9" Type="http://schemas.openxmlformats.org/officeDocument/2006/relationships/image" Target="../media/image97.png"/><Relationship Id="rId14" Type="http://schemas.openxmlformats.org/officeDocument/2006/relationships/image" Target="../media/image111.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5.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3.png"/><Relationship Id="rId2" Type="http://schemas.openxmlformats.org/officeDocument/2006/relationships/image" Target="../media/image106.gif"/><Relationship Id="rId1" Type="http://schemas.openxmlformats.org/officeDocument/2006/relationships/slideLayout" Target="../slideLayouts/slideLayout5.xml"/><Relationship Id="rId6" Type="http://schemas.openxmlformats.org/officeDocument/2006/relationships/image" Target="../media/image102.jpeg"/><Relationship Id="rId5" Type="http://schemas.openxmlformats.org/officeDocument/2006/relationships/image" Target="../media/image108.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hyperlink" Target="http://www.tpc.org/3331" TargetMode="External"/><Relationship Id="rId3" Type="http://schemas.openxmlformats.org/officeDocument/2006/relationships/chart" Target="../charts/chart1.xml"/><Relationship Id="rId7" Type="http://schemas.openxmlformats.org/officeDocument/2006/relationships/hyperlink" Target="http://www.tpc.org/4081"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hyperlink" Target="http://www.tpc.org/3345" TargetMode="External"/><Relationship Id="rId5" Type="http://schemas.openxmlformats.org/officeDocument/2006/relationships/image" Target="../media/image21.emf"/><Relationship Id="rId10" Type="http://schemas.openxmlformats.org/officeDocument/2006/relationships/hyperlink" Target="http://www.tpc.org/3337" TargetMode="External"/><Relationship Id="rId4" Type="http://schemas.openxmlformats.org/officeDocument/2006/relationships/image" Target="../media/image20.png"/><Relationship Id="rId9" Type="http://schemas.openxmlformats.org/officeDocument/2006/relationships/hyperlink" Target="http://www.tpc.org/3336"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44.xml"/><Relationship Id="rId1" Type="http://schemas.openxmlformats.org/officeDocument/2006/relationships/slideLayout" Target="../slideLayouts/slideLayout6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47.xml"/><Relationship Id="rId1" Type="http://schemas.openxmlformats.org/officeDocument/2006/relationships/slideLayout" Target="../slideLayouts/slideLayout57.xml"/><Relationship Id="rId6" Type="http://schemas.openxmlformats.org/officeDocument/2006/relationships/hyperlink" Target="https://aka.ms/sql2019learning" TargetMode="External"/><Relationship Id="rId5" Type="http://schemas.openxmlformats.org/officeDocument/2006/relationships/hyperlink" Target="https://aka.ms/SQL2019Notebooks" TargetMode="External"/><Relationship Id="rId10" Type="http://schemas.openxmlformats.org/officeDocument/2006/relationships/image" Target="../media/image119.tif"/><Relationship Id="rId4" Type="http://schemas.openxmlformats.org/officeDocument/2006/relationships/hyperlink" Target="https://aka.ms/sqlworkshops" TargetMode="External"/><Relationship Id="rId9" Type="http://schemas.openxmlformats.org/officeDocument/2006/relationships/hyperlink" Target="https://aka.ms/sql2019book"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image" Target="../media/image21.emf"/><Relationship Id="rId7" Type="http://schemas.openxmlformats.org/officeDocument/2006/relationships/image" Target="../media/image26.sv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notesSlide" Target="../notesSlides/notesSlide7.xml"/><Relationship Id="rId16"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8.sv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dirty="0">
                <a:solidFill>
                  <a:schemeClr val="bg2"/>
                </a:solidFill>
              </a:rPr>
              <a:t>The SQL Server 2019 Workshop</a:t>
            </a:r>
            <a:br>
              <a:rPr lang="en-US" dirty="0"/>
            </a:br>
            <a:r>
              <a:rPr lang="en-US" sz="2400" dirty="0">
                <a:solidFill>
                  <a:schemeClr val="accent1"/>
                </a:solidFill>
              </a:rPr>
              <a:t>https://aka.ms/sqlworkshops</a:t>
            </a: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Microsoft Azure Data SQL Server Engineering</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0"/>
          </p:nvPr>
        </p:nvSpPr>
        <p:spPr>
          <a:xfrm>
            <a:off x="577176" y="2634651"/>
            <a:ext cx="4896264" cy="2474524"/>
          </a:xfrm>
        </p:spPr>
        <p:txBody>
          <a:bodyPr/>
          <a:lstStyle/>
          <a:p>
            <a:r>
              <a:rPr lang="en-US" sz="2000" dirty="0"/>
              <a:t>Intelligent Query Processing</a:t>
            </a:r>
          </a:p>
          <a:p>
            <a:r>
              <a:rPr lang="en-US" sz="2000" dirty="0"/>
              <a:t>Sequential Key Insert Performance</a:t>
            </a:r>
          </a:p>
          <a:p>
            <a:r>
              <a:rPr lang="en-US" sz="2000" dirty="0"/>
              <a:t>In-Memory technologies</a:t>
            </a:r>
          </a:p>
          <a:p>
            <a:pPr lvl="1"/>
            <a:r>
              <a:rPr lang="en-US" sz="1800" dirty="0"/>
              <a:t>Hybrid Buffer Pool</a:t>
            </a:r>
          </a:p>
          <a:p>
            <a:pPr lvl="1"/>
            <a:r>
              <a:rPr lang="en-US" sz="1800" dirty="0"/>
              <a:t>Persistent Memory Support</a:t>
            </a:r>
          </a:p>
          <a:p>
            <a:pPr lvl="1"/>
            <a:r>
              <a:rPr lang="en-US" sz="1800" dirty="0"/>
              <a:t>Memory-Optimized TempDB Metadata</a:t>
            </a:r>
          </a:p>
        </p:txBody>
      </p:sp>
      <p:sp>
        <p:nvSpPr>
          <p:cNvPr id="17" name="Title 16"/>
          <p:cNvSpPr>
            <a:spLocks noGrp="1"/>
          </p:cNvSpPr>
          <p:nvPr>
            <p:ph type="title"/>
          </p:nvPr>
        </p:nvSpPr>
        <p:spPr/>
        <p:txBody>
          <a:bodyPr/>
          <a:lstStyle/>
          <a:p>
            <a:r>
              <a:rPr lang="en-US" dirty="0"/>
              <a:t>Gain performance without changing the application</a:t>
            </a:r>
          </a:p>
        </p:txBody>
      </p:sp>
      <p:sp>
        <p:nvSpPr>
          <p:cNvPr id="2" name="TextBox 1">
            <a:extLst>
              <a:ext uri="{FF2B5EF4-FFF2-40B4-BE49-F238E27FC236}">
                <a16:creationId xmlns:a16="http://schemas.microsoft.com/office/drawing/2014/main" id="{03CD28AC-ABB0-459E-B524-B9DD391F732F}"/>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Intelligent Query Processing feature family </a:t>
            </a:r>
          </a:p>
        </p:txBody>
      </p:sp>
      <p:sp>
        <p:nvSpPr>
          <p:cNvPr id="59" name="TextBox 58">
            <a:extLst>
              <a:ext uri="{FF2B5EF4-FFF2-40B4-BE49-F238E27FC236}">
                <a16:creationId xmlns:a16="http://schemas.microsoft.com/office/drawing/2014/main" id="{DC502415-1610-40BD-8705-26631DA8EA26}"/>
              </a:ext>
            </a:extLst>
          </p:cNvPr>
          <p:cNvSpPr txBox="1"/>
          <p:nvPr/>
        </p:nvSpPr>
        <p:spPr>
          <a:xfrm>
            <a:off x="6345616" y="6545532"/>
            <a:ext cx="37459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Bold indicates new and improved features in SQL Server 2019</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8559130" y="1596837"/>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632233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QP</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6345617" y="4408981"/>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9186992"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8046993"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746859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76111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6345616" y="3464980"/>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748202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861843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754845" y="3466047"/>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61485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flipH="1">
            <a:off x="10306382" y="3011713"/>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7208641" y="2670675"/>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7776846" y="2102470"/>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a:off x="6867603" y="3011713"/>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cxnSpLocks/>
            <a:stCxn id="36" idx="2"/>
            <a:endCxn id="42" idx="0"/>
          </p:cNvCxnSpPr>
          <p:nvPr/>
        </p:nvCxnSpPr>
        <p:spPr>
          <a:xfrm rot="5400000">
            <a:off x="8626808" y="3895366"/>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cxnSpLocks/>
            <a:stCxn id="39" idx="0"/>
            <a:endCxn id="36" idx="2"/>
          </p:cNvCxnSpPr>
          <p:nvPr/>
        </p:nvCxnSpPr>
        <p:spPr>
          <a:xfrm rot="16200000" flipV="1">
            <a:off x="9196807" y="3900397"/>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6867603" y="3955714"/>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32" idx="0"/>
          </p:cNvCxnSpPr>
          <p:nvPr/>
        </p:nvCxnSpPr>
        <p:spPr>
          <a:xfrm rot="5400000" flipH="1" flipV="1">
            <a:off x="9160122" y="129656"/>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cxnSpLocks/>
            <a:stCxn id="45" idx="0"/>
            <a:endCxn id="21" idx="2"/>
          </p:cNvCxnSpPr>
          <p:nvPr/>
        </p:nvCxnSpPr>
        <p:spPr>
          <a:xfrm rot="5400000" flipH="1" flipV="1">
            <a:off x="8359827" y="1621881"/>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cxnSpLocks/>
            <a:stCxn id="53" idx="0"/>
            <a:endCxn id="21" idx="2"/>
          </p:cNvCxnSpPr>
          <p:nvPr/>
        </p:nvCxnSpPr>
        <p:spPr>
          <a:xfrm rot="16200000" flipV="1">
            <a:off x="8932958" y="2195009"/>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cxnSpLocks/>
            <a:stCxn id="48" idx="0"/>
            <a:endCxn id="21" idx="2"/>
          </p:cNvCxnSpPr>
          <p:nvPr/>
        </p:nvCxnSpPr>
        <p:spPr>
          <a:xfrm rot="16200000" flipV="1">
            <a:off x="9506088" y="1621879"/>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907373"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Scalar UDF inlining</a:t>
            </a:r>
          </a:p>
        </p:txBody>
      </p:sp>
      <p:sp>
        <p:nvSpPr>
          <p:cNvPr id="43" name="Rectangle 42">
            <a:extLst>
              <a:ext uri="{FF2B5EF4-FFF2-40B4-BE49-F238E27FC236}">
                <a16:creationId xmlns:a16="http://schemas.microsoft.com/office/drawing/2014/main" id="{E633529A-2FF7-41A7-9D5F-470F5126324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44" name="Group 141">
            <a:extLst>
              <a:ext uri="{FF2B5EF4-FFF2-40B4-BE49-F238E27FC236}">
                <a16:creationId xmlns:a16="http://schemas.microsoft.com/office/drawing/2014/main" id="{FB3E0520-A759-4C49-8F24-5B8AF5949145}"/>
              </a:ext>
            </a:extLst>
          </p:cNvPr>
          <p:cNvGrpSpPr>
            <a:grpSpLocks noChangeAspect="1"/>
          </p:cNvGrpSpPr>
          <p:nvPr/>
        </p:nvGrpSpPr>
        <p:grpSpPr bwMode="auto">
          <a:xfrm>
            <a:off x="609600" y="6463093"/>
            <a:ext cx="228386" cy="228384"/>
            <a:chOff x="388" y="2529"/>
            <a:chExt cx="359" cy="359"/>
          </a:xfrm>
          <a:solidFill>
            <a:schemeClr val="tx1"/>
          </a:solidFill>
        </p:grpSpPr>
        <p:sp>
          <p:nvSpPr>
            <p:cNvPr id="46" name="Freeform 142">
              <a:extLst>
                <a:ext uri="{FF2B5EF4-FFF2-40B4-BE49-F238E27FC236}">
                  <a16:creationId xmlns:a16="http://schemas.microsoft.com/office/drawing/2014/main" id="{9131C6E3-D118-4236-B341-EE3CB509A0D9}"/>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43">
              <a:extLst>
                <a:ext uri="{FF2B5EF4-FFF2-40B4-BE49-F238E27FC236}">
                  <a16:creationId xmlns:a16="http://schemas.microsoft.com/office/drawing/2014/main" id="{61899249-AC75-44CF-B7BE-36DB5FE32372}"/>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378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Interleaved Execution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Table Variable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Approximate Count Distinct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2" grpId="0"/>
      <p:bldP spid="45"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E8B1E-0CE6-442A-BE8C-5768CE41617F}"/>
              </a:ext>
            </a:extLst>
          </p:cNvPr>
          <p:cNvSpPr>
            <a:spLocks noGrp="1"/>
          </p:cNvSpPr>
          <p:nvPr>
            <p:ph type="title"/>
          </p:nvPr>
        </p:nvSpPr>
        <p:spPr>
          <a:xfrm>
            <a:off x="269221" y="136211"/>
            <a:ext cx="11336039" cy="739343"/>
          </a:xfrm>
        </p:spPr>
        <p:txBody>
          <a:bodyPr/>
          <a:lstStyle/>
          <a:p>
            <a:r>
              <a:rPr lang="en-US" sz="3600" dirty="0"/>
              <a:t>Tempdb Just Runs Faster</a:t>
            </a:r>
          </a:p>
        </p:txBody>
      </p:sp>
      <p:sp>
        <p:nvSpPr>
          <p:cNvPr id="8" name="Text Placeholder 2">
            <a:extLst>
              <a:ext uri="{FF2B5EF4-FFF2-40B4-BE49-F238E27FC236}">
                <a16:creationId xmlns:a16="http://schemas.microsoft.com/office/drawing/2014/main" id="{B95423B4-942E-4276-86A5-6318776241A2}"/>
              </a:ext>
            </a:extLst>
          </p:cNvPr>
          <p:cNvSpPr txBox="1">
            <a:spLocks/>
          </p:cNvSpPr>
          <p:nvPr/>
        </p:nvSpPr>
        <p:spPr>
          <a:xfrm>
            <a:off x="586740" y="1193148"/>
            <a:ext cx="11018520" cy="1615827"/>
          </a:xfrm>
          <a:prstGeom prst="rect">
            <a:avLst/>
          </a:prstGeom>
          <a:solidFill>
            <a:srgbClr val="FFFFFF">
              <a:lumMod val="85000"/>
            </a:srgb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multi-user rates of tempdb usage can lead to latency due to….</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allocation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Multiple users needing to allocate pages for temp tables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system table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rates of create/drop require system table modifications</a:t>
            </a:r>
          </a:p>
        </p:txBody>
      </p:sp>
      <p:graphicFrame>
        <p:nvGraphicFramePr>
          <p:cNvPr id="9" name="Diagram 8">
            <a:extLst>
              <a:ext uri="{FF2B5EF4-FFF2-40B4-BE49-F238E27FC236}">
                <a16:creationId xmlns:a16="http://schemas.microsoft.com/office/drawing/2014/main" id="{0709287E-0DA2-4502-B404-5293F59A5D2A}"/>
              </a:ext>
            </a:extLst>
          </p:cNvPr>
          <p:cNvGraphicFramePr/>
          <p:nvPr>
            <p:extLst>
              <p:ext uri="{D42A27DB-BD31-4B8C-83A1-F6EECF244321}">
                <p14:modId xmlns:p14="http://schemas.microsoft.com/office/powerpoint/2010/main" val="280448641"/>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6C8742D9-50B3-450C-90DE-FDD7E76C625E}"/>
              </a:ext>
            </a:extLst>
          </p:cNvPr>
          <p:cNvGraphicFramePr/>
          <p:nvPr>
            <p:extLst>
              <p:ext uri="{D42A27DB-BD31-4B8C-83A1-F6EECF244321}">
                <p14:modId xmlns:p14="http://schemas.microsoft.com/office/powerpoint/2010/main" val="2531617474"/>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le 10">
            <a:extLst>
              <a:ext uri="{FF2B5EF4-FFF2-40B4-BE49-F238E27FC236}">
                <a16:creationId xmlns:a16="http://schemas.microsoft.com/office/drawing/2014/main" id="{0C6822EF-B855-40DC-A4E3-D92DC059A415}"/>
              </a:ext>
            </a:extLst>
          </p:cNvPr>
          <p:cNvSpPr/>
          <p:nvPr/>
        </p:nvSpPr>
        <p:spPr bwMode="auto">
          <a:xfrm>
            <a:off x="6526609" y="5843239"/>
            <a:ext cx="4379284" cy="323385"/>
          </a:xfrm>
          <a:prstGeom prst="rect">
            <a:avLst/>
          </a:prstGeom>
          <a:noFill/>
          <a:ln w="28575" cap="flat" cmpd="sng" algn="ctr">
            <a:solidFill>
              <a:srgbClr val="FF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9734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02 Activity:</a:t>
            </a:r>
            <a:br>
              <a:rPr lang="en-US" dirty="0"/>
            </a:br>
            <a:r>
              <a:rPr lang="en-US" dirty="0"/>
              <a:t>Intelligent Performance</a:t>
            </a:r>
          </a:p>
        </p:txBody>
      </p:sp>
    </p:spTree>
    <p:extLst>
      <p:ext uri="{BB962C8B-B14F-4D97-AF65-F5344CB8AC3E}">
        <p14:creationId xmlns:p14="http://schemas.microsoft.com/office/powerpoint/2010/main" val="31265571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 </a:t>
            </a:r>
            <a:br>
              <a:rPr lang="en-US" dirty="0"/>
            </a:br>
            <a:r>
              <a:rPr lang="en-US" dirty="0"/>
              <a:t>Security</a:t>
            </a:r>
          </a:p>
        </p:txBody>
      </p:sp>
    </p:spTree>
    <p:extLst>
      <p:ext uri="{BB962C8B-B14F-4D97-AF65-F5344CB8AC3E}">
        <p14:creationId xmlns:p14="http://schemas.microsoft.com/office/powerpoint/2010/main" val="40961202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188">
            <a:extLst>
              <a:ext uri="{FF2B5EF4-FFF2-40B4-BE49-F238E27FC236}">
                <a16:creationId xmlns:a16="http://schemas.microsoft.com/office/drawing/2014/main" id="{40046D7E-4D3B-4B4E-8B82-D1476999180A}"/>
              </a:ext>
            </a:extLst>
          </p:cNvPr>
          <p:cNvSpPr/>
          <p:nvPr/>
        </p:nvSpPr>
        <p:spPr bwMode="auto">
          <a:xfrm>
            <a:off x="10263885" y="2329052"/>
            <a:ext cx="935014" cy="119919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ext Placeholder 5"/>
          <p:cNvSpPr>
            <a:spLocks noGrp="1"/>
          </p:cNvSpPr>
          <p:nvPr>
            <p:ph type="body" sz="quarter" idx="10"/>
          </p:nvPr>
        </p:nvSpPr>
        <p:spPr>
          <a:xfrm>
            <a:off x="516885" y="2614649"/>
            <a:ext cx="4896264" cy="2020168"/>
          </a:xfrm>
        </p:spPr>
        <p:txBody>
          <a:bodyPr/>
          <a:lstStyle/>
          <a:p>
            <a:r>
              <a:rPr lang="en-US" sz="2000" dirty="0"/>
              <a:t>Always Encrypted with secure enclaves</a:t>
            </a:r>
          </a:p>
          <a:p>
            <a:r>
              <a:rPr lang="en-US" sz="2000" dirty="0"/>
              <a:t>Data Classification and auditing built-in</a:t>
            </a:r>
          </a:p>
          <a:p>
            <a:r>
              <a:rPr lang="en-US" sz="2000" dirty="0"/>
              <a:t>TDE scan suspend and resume</a:t>
            </a:r>
          </a:p>
          <a:p>
            <a:r>
              <a:rPr lang="en-US" sz="2000" dirty="0"/>
              <a:t>Simplified certificate management</a:t>
            </a: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p:txBody>
          <a:bodyPr/>
          <a:lstStyle/>
          <a:p>
            <a:r>
              <a:rPr lang="en-US" dirty="0"/>
              <a:t>SQL Server confidential computing</a:t>
            </a:r>
          </a:p>
        </p:txBody>
      </p:sp>
      <p:sp>
        <p:nvSpPr>
          <p:cNvPr id="4" name="Rectangle 3">
            <a:extLst>
              <a:ext uri="{FF2B5EF4-FFF2-40B4-BE49-F238E27FC236}">
                <a16:creationId xmlns:a16="http://schemas.microsoft.com/office/drawing/2014/main" id="{AA8E8A6B-C689-4CD0-91C2-28C931D3B887}"/>
              </a:ext>
            </a:extLst>
          </p:cNvPr>
          <p:cNvSpPr/>
          <p:nvPr/>
        </p:nvSpPr>
        <p:spPr>
          <a:xfrm>
            <a:off x="6344111" y="2419914"/>
            <a:ext cx="3023069" cy="1265040"/>
          </a:xfrm>
          <a:prstGeom prst="rect">
            <a:avLst/>
          </a:prstGeom>
          <a:noFill/>
          <a:ln w="12700" cap="flat" cmpd="sng" algn="ctr">
            <a:solidFill>
              <a:schemeClr val="tx1"/>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91A3866-18E4-4815-91C8-FCC25AC6104F}"/>
              </a:ext>
            </a:extLst>
          </p:cNvPr>
          <p:cNvGrpSpPr/>
          <p:nvPr/>
        </p:nvGrpSpPr>
        <p:grpSpPr>
          <a:xfrm>
            <a:off x="7595657" y="3122473"/>
            <a:ext cx="807195" cy="168709"/>
            <a:chOff x="7483871" y="2729890"/>
            <a:chExt cx="976705" cy="168709"/>
          </a:xfrm>
        </p:grpSpPr>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483871" y="2729890"/>
              <a:ext cx="976705" cy="0"/>
            </a:xfrm>
            <a:prstGeom prst="straightConnector1">
              <a:avLst/>
            </a:prstGeom>
            <a:noFill/>
            <a:ln w="12700" cap="flat" cmpd="sng" algn="ctr">
              <a:solidFill>
                <a:schemeClr val="tx2"/>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485255" y="2898599"/>
              <a:ext cx="973936" cy="0"/>
            </a:xfrm>
            <a:prstGeom prst="straightConnector1">
              <a:avLst/>
            </a:prstGeom>
            <a:noFill/>
            <a:ln w="12700" cap="flat" cmpd="sng" algn="ctr">
              <a:solidFill>
                <a:schemeClr val="tx2"/>
              </a:solidFill>
              <a:prstDash val="solid"/>
              <a:headEnd type="triangle"/>
              <a:tailEnd type="none"/>
            </a:ln>
            <a:effectLst/>
          </p:spPr>
        </p:cxnSp>
      </p:grpSp>
      <p:sp>
        <p:nvSpPr>
          <p:cNvPr id="8" name="TextBox 7">
            <a:extLst>
              <a:ext uri="{FF2B5EF4-FFF2-40B4-BE49-F238E27FC236}">
                <a16:creationId xmlns:a16="http://schemas.microsoft.com/office/drawing/2014/main" id="{0B803B41-8081-4247-966C-91EABFFAFBEE}"/>
              </a:ext>
            </a:extLst>
          </p:cNvPr>
          <p:cNvSpPr txBox="1"/>
          <p:nvPr/>
        </p:nvSpPr>
        <p:spPr>
          <a:xfrm>
            <a:off x="7619182" y="2847133"/>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204236" y="3122473"/>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chemeClr val="tx1"/>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chemeClr val="tx1"/>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51026" y="2847133"/>
            <a:ext cx="80502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342760" y="3165080"/>
            <a:ext cx="976946" cy="400110"/>
          </a:xfrm>
          <a:prstGeom prst="rect">
            <a:avLst/>
          </a:prstGeom>
          <a:noFill/>
          <a:ln w="12700">
            <a:noFill/>
          </a:ln>
        </p:spPr>
        <p:txBody>
          <a:bodyPr wrap="square" lIns="91440" tIns="45720" rIns="91440" bIns="45720" rtlCol="0" anchor="ctr" anchorCtr="0">
            <a:spAutoFit/>
          </a:bodyPr>
          <a:lstStyle/>
          <a:p>
            <a:pPr marL="0" marR="0" lvl="0" indent="0" algn="ctr" defTabSz="9313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bold"/>
                <a:ea typeface="+mn-ea"/>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877047" y="2549337"/>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97165" y="2522006"/>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53" name="Rectangle 52">
            <a:extLst>
              <a:ext uri="{FF2B5EF4-FFF2-40B4-BE49-F238E27FC236}">
                <a16:creationId xmlns:a16="http://schemas.microsoft.com/office/drawing/2014/main" id="{0356FC3B-08EA-4C0C-A805-3D169496D5A7}"/>
              </a:ext>
            </a:extLst>
          </p:cNvPr>
          <p:cNvSpPr/>
          <p:nvPr/>
        </p:nvSpPr>
        <p:spPr>
          <a:xfrm>
            <a:off x="10582570" y="3263206"/>
            <a:ext cx="923982" cy="1329989"/>
          </a:xfrm>
          <a:prstGeom prst="rect">
            <a:avLst/>
          </a:prstGeom>
          <a:noFill/>
          <a:ln w="12700" cap="flat" cmpd="sng" algn="ctr">
            <a:solidFill>
              <a:schemeClr val="tx1"/>
            </a:solidFill>
            <a:prstDash val="dash"/>
          </a:ln>
          <a:effectLst/>
        </p:spPr>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664489" y="4073770"/>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922354" y="3766906"/>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951633" y="3338357"/>
            <a:ext cx="185856" cy="327798"/>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chemeClr val="tx1"/>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chemeClr val="tx1"/>
              </a:solidFill>
              <a:prstDash val="solid"/>
              <a:headEnd type="triangle"/>
              <a:tailEnd type="none"/>
            </a:ln>
            <a:effectLst/>
          </p:spPr>
        </p:cxnSp>
      </p:grpSp>
      <p:grpSp>
        <p:nvGrpSpPr>
          <p:cNvPr id="88" name="Group 87">
            <a:extLst>
              <a:ext uri="{FF2B5EF4-FFF2-40B4-BE49-F238E27FC236}">
                <a16:creationId xmlns:a16="http://schemas.microsoft.com/office/drawing/2014/main" id="{48451ECF-1B8F-4F36-8439-17585B6596AA}"/>
              </a:ext>
            </a:extLst>
          </p:cNvPr>
          <p:cNvGrpSpPr/>
          <p:nvPr/>
        </p:nvGrpSpPr>
        <p:grpSpPr>
          <a:xfrm>
            <a:off x="9809393" y="2689527"/>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92" name="TextBox 91">
            <a:extLst>
              <a:ext uri="{FF2B5EF4-FFF2-40B4-BE49-F238E27FC236}">
                <a16:creationId xmlns:a16="http://schemas.microsoft.com/office/drawing/2014/main" id="{48A6261D-D1A0-49E5-B18C-C1292CE2D8F8}"/>
              </a:ext>
            </a:extLst>
          </p:cNvPr>
          <p:cNvSpPr txBox="1"/>
          <p:nvPr/>
        </p:nvSpPr>
        <p:spPr>
          <a:xfrm>
            <a:off x="6589645" y="682379"/>
            <a:ext cx="5054441"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Always Encrypted with secure enclaves</a:t>
            </a:r>
          </a:p>
        </p:txBody>
      </p:sp>
      <p:grpSp>
        <p:nvGrpSpPr>
          <p:cNvPr id="98" name="Group 97">
            <a:extLst>
              <a:ext uri="{FF2B5EF4-FFF2-40B4-BE49-F238E27FC236}">
                <a16:creationId xmlns:a16="http://schemas.microsoft.com/office/drawing/2014/main" id="{5EBB6208-ADF2-4EC5-94BF-66ED028F17E5}"/>
              </a:ext>
            </a:extLst>
          </p:cNvPr>
          <p:cNvGrpSpPr/>
          <p:nvPr/>
        </p:nvGrpSpPr>
        <p:grpSpPr>
          <a:xfrm>
            <a:off x="599642" y="6395273"/>
            <a:ext cx="227586" cy="280871"/>
            <a:chOff x="1980078" y="253998"/>
            <a:chExt cx="3830386" cy="4727197"/>
          </a:xfrm>
        </p:grpSpPr>
        <p:sp>
          <p:nvSpPr>
            <p:cNvPr id="99" name="Rectangle 27">
              <a:extLst>
                <a:ext uri="{FF2B5EF4-FFF2-40B4-BE49-F238E27FC236}">
                  <a16:creationId xmlns:a16="http://schemas.microsoft.com/office/drawing/2014/main" id="{7EE6B017-BA80-40EB-B4D8-E6773A68359B}"/>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F4B2AD2D-A19C-4D84-B92B-1FB32AFE169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25A715F1-7F7D-445B-81DC-3CA46B20375B}"/>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8522A37-1546-4917-AC17-A90AE238B43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D8200B0-08AC-4D63-A9D1-0DC8199836FA}"/>
              </a:ext>
            </a:extLst>
          </p:cNvPr>
          <p:cNvGrpSpPr/>
          <p:nvPr/>
        </p:nvGrpSpPr>
        <p:grpSpPr>
          <a:xfrm>
            <a:off x="6111402" y="3355834"/>
            <a:ext cx="393295" cy="485377"/>
            <a:chOff x="1980078" y="253998"/>
            <a:chExt cx="3830386" cy="4727197"/>
          </a:xfrm>
        </p:grpSpPr>
        <p:sp>
          <p:nvSpPr>
            <p:cNvPr id="153" name="Rectangle 27">
              <a:extLst>
                <a:ext uri="{FF2B5EF4-FFF2-40B4-BE49-F238E27FC236}">
                  <a16:creationId xmlns:a16="http://schemas.microsoft.com/office/drawing/2014/main" id="{42C15612-D3E8-4882-B3BB-360073A764EC}"/>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Freeform 29">
              <a:extLst>
                <a:ext uri="{FF2B5EF4-FFF2-40B4-BE49-F238E27FC236}">
                  <a16:creationId xmlns:a16="http://schemas.microsoft.com/office/drawing/2014/main" id="{CF61908A-E34A-4208-B6F7-FA7BC90730F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31A83757-11B1-4E23-9683-691E85ECDFA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8A2F9AA1-6A1B-47D0-91C8-5375CA4E4E0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01055375-212D-48EB-AF54-E8D6DBE5B42C}"/>
              </a:ext>
            </a:extLst>
          </p:cNvPr>
          <p:cNvGrpSpPr/>
          <p:nvPr/>
        </p:nvGrpSpPr>
        <p:grpSpPr>
          <a:xfrm>
            <a:off x="10340651" y="4294193"/>
            <a:ext cx="393295" cy="485377"/>
            <a:chOff x="1980078" y="253998"/>
            <a:chExt cx="3830386" cy="4727197"/>
          </a:xfrm>
        </p:grpSpPr>
        <p:sp>
          <p:nvSpPr>
            <p:cNvPr id="158" name="Rectangle 27">
              <a:extLst>
                <a:ext uri="{FF2B5EF4-FFF2-40B4-BE49-F238E27FC236}">
                  <a16:creationId xmlns:a16="http://schemas.microsoft.com/office/drawing/2014/main" id="{16FEE09B-5510-4F43-8BC3-215C9EF3A3F5}"/>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Freeform 29">
              <a:extLst>
                <a:ext uri="{FF2B5EF4-FFF2-40B4-BE49-F238E27FC236}">
                  <a16:creationId xmlns:a16="http://schemas.microsoft.com/office/drawing/2014/main" id="{4100DD62-8789-4FF2-AC85-D340A16A18C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286572CE-CD77-4E67-9C85-ADD588EF2809}"/>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44CCE87E-F48B-4099-9819-4FB0993ECB3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2" name="Group 10">
            <a:extLst>
              <a:ext uri="{FF2B5EF4-FFF2-40B4-BE49-F238E27FC236}">
                <a16:creationId xmlns:a16="http://schemas.microsoft.com/office/drawing/2014/main" id="{26377362-3B56-46A3-A079-5D7CA167AF5A}"/>
              </a:ext>
            </a:extLst>
          </p:cNvPr>
          <p:cNvGrpSpPr>
            <a:grpSpLocks noChangeAspect="1"/>
          </p:cNvGrpSpPr>
          <p:nvPr/>
        </p:nvGrpSpPr>
        <p:grpSpPr bwMode="auto">
          <a:xfrm>
            <a:off x="8635793" y="2651289"/>
            <a:ext cx="501650" cy="495300"/>
            <a:chOff x="410" y="999"/>
            <a:chExt cx="316" cy="312"/>
          </a:xfrm>
        </p:grpSpPr>
        <p:sp>
          <p:nvSpPr>
            <p:cNvPr id="163" name="Freeform 11">
              <a:extLst>
                <a:ext uri="{FF2B5EF4-FFF2-40B4-BE49-F238E27FC236}">
                  <a16:creationId xmlns:a16="http://schemas.microsoft.com/office/drawing/2014/main" id="{EFE479FE-0012-4D4B-B7CB-5C8841123622}"/>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Freeform 12">
              <a:extLst>
                <a:ext uri="{FF2B5EF4-FFF2-40B4-BE49-F238E27FC236}">
                  <a16:creationId xmlns:a16="http://schemas.microsoft.com/office/drawing/2014/main" id="{7BB05E3E-692D-4627-9F32-053B6093D4BA}"/>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C99A705-9BB9-41BB-8D10-CDA967764944}"/>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1A224C95-5797-4B43-A64C-1502E02B4DB5}"/>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7" name="Freeform 15">
              <a:extLst>
                <a:ext uri="{FF2B5EF4-FFF2-40B4-BE49-F238E27FC236}">
                  <a16:creationId xmlns:a16="http://schemas.microsoft.com/office/drawing/2014/main" id="{4DFEE619-6CED-4B91-9481-7F656EE1D742}"/>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8" name="Freeform 16">
              <a:extLst>
                <a:ext uri="{FF2B5EF4-FFF2-40B4-BE49-F238E27FC236}">
                  <a16:creationId xmlns:a16="http://schemas.microsoft.com/office/drawing/2014/main" id="{9A409274-A636-4DDF-877E-DB1DFF5F4776}"/>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Freeform 17">
              <a:extLst>
                <a:ext uri="{FF2B5EF4-FFF2-40B4-BE49-F238E27FC236}">
                  <a16:creationId xmlns:a16="http://schemas.microsoft.com/office/drawing/2014/main" id="{11510646-6206-47E7-920E-424A73D61A3B}"/>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Freeform 18">
              <a:extLst>
                <a:ext uri="{FF2B5EF4-FFF2-40B4-BE49-F238E27FC236}">
                  <a16:creationId xmlns:a16="http://schemas.microsoft.com/office/drawing/2014/main" id="{2E06BD92-3D2C-4E44-B79B-8A68419FE0FD}"/>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19">
              <a:extLst>
                <a:ext uri="{FF2B5EF4-FFF2-40B4-BE49-F238E27FC236}">
                  <a16:creationId xmlns:a16="http://schemas.microsoft.com/office/drawing/2014/main" id="{4FF17467-705E-4B14-8288-19D05076BE4E}"/>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20">
              <a:extLst>
                <a:ext uri="{FF2B5EF4-FFF2-40B4-BE49-F238E27FC236}">
                  <a16:creationId xmlns:a16="http://schemas.microsoft.com/office/drawing/2014/main" id="{3BB2FFF0-8695-481B-A6CD-DA05543E797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21">
              <a:extLst>
                <a:ext uri="{FF2B5EF4-FFF2-40B4-BE49-F238E27FC236}">
                  <a16:creationId xmlns:a16="http://schemas.microsoft.com/office/drawing/2014/main" id="{EE024F6E-77DB-4EE2-B794-8C0D53B40538}"/>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22">
              <a:extLst>
                <a:ext uri="{FF2B5EF4-FFF2-40B4-BE49-F238E27FC236}">
                  <a16:creationId xmlns:a16="http://schemas.microsoft.com/office/drawing/2014/main" id="{CE98F1C6-A19A-40BD-9684-56DEE67CCAE2}"/>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Freeform 23">
              <a:extLst>
                <a:ext uri="{FF2B5EF4-FFF2-40B4-BE49-F238E27FC236}">
                  <a16:creationId xmlns:a16="http://schemas.microsoft.com/office/drawing/2014/main" id="{E74AC343-C9CC-4381-AFFD-8A3B14CE691B}"/>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24">
              <a:extLst>
                <a:ext uri="{FF2B5EF4-FFF2-40B4-BE49-F238E27FC236}">
                  <a16:creationId xmlns:a16="http://schemas.microsoft.com/office/drawing/2014/main" id="{3F427068-47F5-4CE4-A06C-4440636271AE}"/>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25">
              <a:extLst>
                <a:ext uri="{FF2B5EF4-FFF2-40B4-BE49-F238E27FC236}">
                  <a16:creationId xmlns:a16="http://schemas.microsoft.com/office/drawing/2014/main" id="{37B14FFE-DD28-4EC6-8B7E-E273C6C974D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26">
              <a:extLst>
                <a:ext uri="{FF2B5EF4-FFF2-40B4-BE49-F238E27FC236}">
                  <a16:creationId xmlns:a16="http://schemas.microsoft.com/office/drawing/2014/main" id="{92BEC163-D88B-4067-B226-7BE0571A870E}"/>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27">
              <a:extLst>
                <a:ext uri="{FF2B5EF4-FFF2-40B4-BE49-F238E27FC236}">
                  <a16:creationId xmlns:a16="http://schemas.microsoft.com/office/drawing/2014/main" id="{8AEA1ECD-292C-47EA-89A7-02090A39E8F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28">
              <a:extLst>
                <a:ext uri="{FF2B5EF4-FFF2-40B4-BE49-F238E27FC236}">
                  <a16:creationId xmlns:a16="http://schemas.microsoft.com/office/drawing/2014/main" id="{EE417223-7EC9-4EAE-B0AB-00B542AA9BE8}"/>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9C46DB8A-C956-4965-85EF-6EC9D10DD925}"/>
              </a:ext>
            </a:extLst>
          </p:cNvPr>
          <p:cNvGrpSpPr/>
          <p:nvPr/>
        </p:nvGrpSpPr>
        <p:grpSpPr>
          <a:xfrm>
            <a:off x="6546310" y="2763208"/>
            <a:ext cx="840867" cy="630650"/>
            <a:chOff x="11134725" y="2487613"/>
            <a:chExt cx="495300" cy="371475"/>
          </a:xfrm>
        </p:grpSpPr>
        <p:sp>
          <p:nvSpPr>
            <p:cNvPr id="182" name="Rectangle 225">
              <a:extLst>
                <a:ext uri="{FF2B5EF4-FFF2-40B4-BE49-F238E27FC236}">
                  <a16:creationId xmlns:a16="http://schemas.microsoft.com/office/drawing/2014/main" id="{95682F33-4B9F-4C39-ACDB-84A4E7F869B5}"/>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226">
              <a:extLst>
                <a:ext uri="{FF2B5EF4-FFF2-40B4-BE49-F238E27FC236}">
                  <a16:creationId xmlns:a16="http://schemas.microsoft.com/office/drawing/2014/main" id="{66342A44-F6DF-478D-9F7B-C9D1E261AAC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Oval 227">
              <a:extLst>
                <a:ext uri="{FF2B5EF4-FFF2-40B4-BE49-F238E27FC236}">
                  <a16:creationId xmlns:a16="http://schemas.microsoft.com/office/drawing/2014/main" id="{82A54A9D-9620-4E7A-B3E6-A4C3C86666F8}"/>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5" name="Oval 228">
              <a:extLst>
                <a:ext uri="{FF2B5EF4-FFF2-40B4-BE49-F238E27FC236}">
                  <a16:creationId xmlns:a16="http://schemas.microsoft.com/office/drawing/2014/main" id="{757C5743-4D6C-43D5-BA62-585CEC6F7B64}"/>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Oval 229">
              <a:extLst>
                <a:ext uri="{FF2B5EF4-FFF2-40B4-BE49-F238E27FC236}">
                  <a16:creationId xmlns:a16="http://schemas.microsoft.com/office/drawing/2014/main" id="{5C1F50E9-2A3E-409F-980F-1F6F5AB1F993}"/>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Rectangle 230">
              <a:extLst>
                <a:ext uri="{FF2B5EF4-FFF2-40B4-BE49-F238E27FC236}">
                  <a16:creationId xmlns:a16="http://schemas.microsoft.com/office/drawing/2014/main" id="{CC73433E-5347-4087-9630-2185BF9EAFEE}"/>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Rectangle 231">
              <a:extLst>
                <a:ext uri="{FF2B5EF4-FFF2-40B4-BE49-F238E27FC236}">
                  <a16:creationId xmlns:a16="http://schemas.microsoft.com/office/drawing/2014/main" id="{BB0E2DB2-3369-447B-AC1A-2CFFCFE96107}"/>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9" name="Rectangle 232">
              <a:extLst>
                <a:ext uri="{FF2B5EF4-FFF2-40B4-BE49-F238E27FC236}">
                  <a16:creationId xmlns:a16="http://schemas.microsoft.com/office/drawing/2014/main" id="{079BF108-878F-4ECE-A75C-B3F9623BEAAA}"/>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233">
              <a:extLst>
                <a:ext uri="{FF2B5EF4-FFF2-40B4-BE49-F238E27FC236}">
                  <a16:creationId xmlns:a16="http://schemas.microsoft.com/office/drawing/2014/main" id="{B1CE1884-05DA-4BAD-89A1-3BA6FB45D4C9}"/>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234">
              <a:extLst>
                <a:ext uri="{FF2B5EF4-FFF2-40B4-BE49-F238E27FC236}">
                  <a16:creationId xmlns:a16="http://schemas.microsoft.com/office/drawing/2014/main" id="{1DEB55BA-7B42-401F-933C-5086C918220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235">
              <a:extLst>
                <a:ext uri="{FF2B5EF4-FFF2-40B4-BE49-F238E27FC236}">
                  <a16:creationId xmlns:a16="http://schemas.microsoft.com/office/drawing/2014/main" id="{2277B3FF-2612-45FD-849C-D01E15B8A4E1}"/>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7" name="Rectangle 126">
            <a:extLst>
              <a:ext uri="{FF2B5EF4-FFF2-40B4-BE49-F238E27FC236}">
                <a16:creationId xmlns:a16="http://schemas.microsoft.com/office/drawing/2014/main" id="{5A5E06CD-39D5-4921-9200-0EF69E1A25F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Layers of security</a:t>
            </a:r>
          </a:p>
        </p:txBody>
      </p:sp>
      <p:pic>
        <p:nvPicPr>
          <p:cNvPr id="1026" name="Picture 2" descr="Image result for hiscox insurance logo png">
            <a:extLst>
              <a:ext uri="{FF2B5EF4-FFF2-40B4-BE49-F238E27FC236}">
                <a16:creationId xmlns:a16="http://schemas.microsoft.com/office/drawing/2014/main" id="{C5C5275A-21DE-43EB-9A0C-38DB34123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25" t="29751" r="22587" b="30082"/>
          <a:stretch/>
        </p:blipFill>
        <p:spPr bwMode="auto">
          <a:xfrm>
            <a:off x="5715489" y="5888002"/>
            <a:ext cx="1357915" cy="679829"/>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BE185B50-318F-4D4A-BC43-B50227D44539}"/>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With Secure Enclaves, Hiscox Insurance can now enforce highly restricted client access without inhibiting real-world data analysis </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132526" y="3484266"/>
            <a:ext cx="14881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SQL Server 2019</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03 Activity:</a:t>
            </a:r>
            <a:br>
              <a:rPr lang="en-US" dirty="0"/>
            </a:br>
            <a:r>
              <a:rPr lang="en-US" dirty="0"/>
              <a:t>Data Classification</a:t>
            </a:r>
          </a:p>
        </p:txBody>
      </p:sp>
    </p:spTree>
    <p:extLst>
      <p:ext uri="{BB962C8B-B14F-4D97-AF65-F5344CB8AC3E}">
        <p14:creationId xmlns:p14="http://schemas.microsoft.com/office/powerpoint/2010/main" val="4344505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a:t>
            </a:r>
            <a:br>
              <a:rPr lang="en-US" dirty="0"/>
            </a:br>
            <a:r>
              <a:rPr lang="en-US" dirty="0"/>
              <a:t>High Availability</a:t>
            </a:r>
          </a:p>
        </p:txBody>
      </p:sp>
    </p:spTree>
    <p:extLst>
      <p:ext uri="{BB962C8B-B14F-4D97-AF65-F5344CB8AC3E}">
        <p14:creationId xmlns:p14="http://schemas.microsoft.com/office/powerpoint/2010/main" val="12028440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588261" y="2104987"/>
            <a:ext cx="4896264" cy="3736407"/>
          </a:xfrm>
        </p:spPr>
        <p:txBody>
          <a:bodyPr/>
          <a:lstStyle/>
          <a:p>
            <a:r>
              <a:rPr lang="en-US" sz="2000" dirty="0">
                <a:latin typeface="+mj-lt"/>
              </a:rPr>
              <a:t>Challenge</a:t>
            </a:r>
          </a:p>
          <a:p>
            <a:pPr lvl="1"/>
            <a:r>
              <a:rPr lang="en-US" sz="1800" dirty="0"/>
              <a:t>Log Grows out of Control</a:t>
            </a:r>
          </a:p>
          <a:p>
            <a:pPr lvl="1"/>
            <a:r>
              <a:rPr lang="en-US" sz="1800" dirty="0"/>
              <a:t>Long rollback blocks applications</a:t>
            </a:r>
          </a:p>
          <a:p>
            <a:pPr lvl="1"/>
            <a:r>
              <a:rPr lang="en-US" sz="1800" dirty="0"/>
              <a:t>Long Recovery prolongs downtime</a:t>
            </a:r>
          </a:p>
          <a:p>
            <a:pPr lvl="1"/>
            <a:r>
              <a:rPr lang="en-US" sz="1800" dirty="0"/>
              <a:t>Index operations resource intensive</a:t>
            </a:r>
          </a:p>
          <a:p>
            <a:endParaRPr lang="en-US" dirty="0"/>
          </a:p>
          <a:p>
            <a:r>
              <a:rPr lang="en-US" sz="2000" dirty="0">
                <a:latin typeface="+mj-lt"/>
              </a:rPr>
              <a:t>Solution</a:t>
            </a:r>
          </a:p>
          <a:p>
            <a:pPr lvl="1"/>
            <a:r>
              <a:rPr lang="en-US" sz="1800" dirty="0"/>
              <a:t>Accelerated Database Recovery (ADR)</a:t>
            </a:r>
          </a:p>
          <a:p>
            <a:pPr lvl="1"/>
            <a:r>
              <a:rPr lang="en-US" sz="1800" dirty="0"/>
              <a:t>Online Index enhancements</a:t>
            </a:r>
          </a:p>
          <a:p>
            <a:pPr lvl="1"/>
            <a:r>
              <a:rPr lang="en-US" sz="1800" dirty="0"/>
              <a:t>Availability group enhancements</a:t>
            </a:r>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7" cy="984885"/>
          </a:xfrm>
        </p:spPr>
        <p:txBody>
          <a:bodyPr/>
          <a:lstStyle/>
          <a:p>
            <a:r>
              <a:rPr lang="en-US" dirty="0"/>
              <a:t>SQL Server is always available</a:t>
            </a:r>
          </a:p>
        </p:txBody>
      </p:sp>
      <p:sp>
        <p:nvSpPr>
          <p:cNvPr id="112" name="Rectangle 111">
            <a:extLst>
              <a:ext uri="{FF2B5EF4-FFF2-40B4-BE49-F238E27FC236}">
                <a16:creationId xmlns:a16="http://schemas.microsoft.com/office/drawing/2014/main" id="{E50B57AD-4B68-49DD-8789-F8ECDAE79E9F}"/>
              </a:ext>
            </a:extLst>
          </p:cNvPr>
          <p:cNvSpPr/>
          <p:nvPr/>
        </p:nvSpPr>
        <p:spPr bwMode="auto">
          <a:xfrm>
            <a:off x="9583161" y="4768657"/>
            <a:ext cx="1116662" cy="202566"/>
          </a:xfrm>
          <a:prstGeom prst="rect">
            <a:avLst/>
          </a:prstGeom>
          <a:noFill/>
          <a:ln w="158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Arrow Connector 114">
            <a:extLst>
              <a:ext uri="{FF2B5EF4-FFF2-40B4-BE49-F238E27FC236}">
                <a16:creationId xmlns:a16="http://schemas.microsoft.com/office/drawing/2014/main" id="{B83E0839-56C6-415C-B26F-A46F1FEA74B4}"/>
              </a:ext>
            </a:extLst>
          </p:cNvPr>
          <p:cNvCxnSpPr/>
          <p:nvPr/>
        </p:nvCxnSpPr>
        <p:spPr>
          <a:xfrm>
            <a:off x="6523041" y="4868781"/>
            <a:ext cx="4351329" cy="0"/>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F7A893-472B-4AF1-8510-D2A073B0A810}"/>
              </a:ext>
            </a:extLst>
          </p:cNvPr>
          <p:cNvCxnSpPr>
            <a:cxnSpLocks/>
          </p:cNvCxnSpPr>
          <p:nvPr/>
        </p:nvCxnSpPr>
        <p:spPr>
          <a:xfrm flipV="1">
            <a:off x="6588672" y="1520444"/>
            <a:ext cx="0" cy="3417621"/>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8890E66-ABC3-4176-BEDD-C7C52AD85AA4}"/>
              </a:ext>
            </a:extLst>
          </p:cNvPr>
          <p:cNvSpPr txBox="1"/>
          <p:nvPr/>
        </p:nvSpPr>
        <p:spPr>
          <a:xfrm>
            <a:off x="6252753" y="4975861"/>
            <a:ext cx="67183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Start of log</a:t>
            </a:r>
          </a:p>
        </p:txBody>
      </p:sp>
      <p:sp>
        <p:nvSpPr>
          <p:cNvPr id="129" name="TextBox 128">
            <a:extLst>
              <a:ext uri="{FF2B5EF4-FFF2-40B4-BE49-F238E27FC236}">
                <a16:creationId xmlns:a16="http://schemas.microsoft.com/office/drawing/2014/main" id="{5E1137BB-164B-4C71-8F12-90F671676C95}"/>
              </a:ext>
            </a:extLst>
          </p:cNvPr>
          <p:cNvSpPr txBox="1"/>
          <p:nvPr/>
        </p:nvSpPr>
        <p:spPr>
          <a:xfrm>
            <a:off x="7496202" y="5415915"/>
            <a:ext cx="204403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Log records for </a:t>
            </a: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non-versioned ops </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are copied to sLog</a:t>
            </a:r>
          </a:p>
        </p:txBody>
      </p:sp>
      <p:sp>
        <p:nvSpPr>
          <p:cNvPr id="130" name="TextBox 129">
            <a:extLst>
              <a:ext uri="{FF2B5EF4-FFF2-40B4-BE49-F238E27FC236}">
                <a16:creationId xmlns:a16="http://schemas.microsoft.com/office/drawing/2014/main" id="{3FCF065F-7360-4E3C-935B-CBD8C63E13C8}"/>
              </a:ext>
            </a:extLst>
          </p:cNvPr>
          <p:cNvSpPr txBox="1"/>
          <p:nvPr/>
        </p:nvSpPr>
        <p:spPr>
          <a:xfrm>
            <a:off x="6873644" y="1604717"/>
            <a:ext cx="1136462"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Oldest uncommitted Tx (XACT_BEGIN_LSN)</a:t>
            </a:r>
          </a:p>
        </p:txBody>
      </p:sp>
      <p:sp>
        <p:nvSpPr>
          <p:cNvPr id="131" name="TextBox 130">
            <a:extLst>
              <a:ext uri="{FF2B5EF4-FFF2-40B4-BE49-F238E27FC236}">
                <a16:creationId xmlns:a16="http://schemas.microsoft.com/office/drawing/2014/main" id="{0B757A47-83F8-4EDE-A122-9BEB1D96B73C}"/>
              </a:ext>
            </a:extLst>
          </p:cNvPr>
          <p:cNvSpPr txBox="1"/>
          <p:nvPr/>
        </p:nvSpPr>
        <p:spPr>
          <a:xfrm>
            <a:off x="9069519" y="1604717"/>
            <a:ext cx="10238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Last checkpoint</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(or oldest dirty page LSN)</a:t>
            </a:r>
          </a:p>
        </p:txBody>
      </p:sp>
      <p:sp>
        <p:nvSpPr>
          <p:cNvPr id="132" name="TextBox 131">
            <a:extLst>
              <a:ext uri="{FF2B5EF4-FFF2-40B4-BE49-F238E27FC236}">
                <a16:creationId xmlns:a16="http://schemas.microsoft.com/office/drawing/2014/main" id="{3B08C2C8-C5EA-4EAC-BD15-FA215E028B1F}"/>
              </a:ext>
            </a:extLst>
          </p:cNvPr>
          <p:cNvSpPr txBox="1"/>
          <p:nvPr/>
        </p:nvSpPr>
        <p:spPr>
          <a:xfrm>
            <a:off x="10308213" y="1908639"/>
            <a:ext cx="78665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End of log</a:t>
            </a:r>
          </a:p>
        </p:txBody>
      </p:sp>
      <p:sp>
        <p:nvSpPr>
          <p:cNvPr id="133" name="TextBox 132">
            <a:extLst>
              <a:ext uri="{FF2B5EF4-FFF2-40B4-BE49-F238E27FC236}">
                <a16:creationId xmlns:a16="http://schemas.microsoft.com/office/drawing/2014/main" id="{10CE642C-D6D1-4481-885A-877E56F29144}"/>
              </a:ext>
            </a:extLst>
          </p:cNvPr>
          <p:cNvSpPr txBox="1"/>
          <p:nvPr/>
        </p:nvSpPr>
        <p:spPr>
          <a:xfrm>
            <a:off x="10927968" y="4791837"/>
            <a:ext cx="1023841" cy="15386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Transaction Log</a:t>
            </a:r>
          </a:p>
        </p:txBody>
      </p:sp>
      <p:sp>
        <p:nvSpPr>
          <p:cNvPr id="134" name="TextBox 133">
            <a:extLst>
              <a:ext uri="{FF2B5EF4-FFF2-40B4-BE49-F238E27FC236}">
                <a16:creationId xmlns:a16="http://schemas.microsoft.com/office/drawing/2014/main" id="{C2554142-6411-4124-B753-008F07D7F5A9}"/>
              </a:ext>
            </a:extLst>
          </p:cNvPr>
          <p:cNvSpPr txBox="1"/>
          <p:nvPr/>
        </p:nvSpPr>
        <p:spPr>
          <a:xfrm>
            <a:off x="10927968" y="5254050"/>
            <a:ext cx="290661"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sLog</a:t>
            </a:r>
          </a:p>
        </p:txBody>
      </p:sp>
      <p:sp>
        <p:nvSpPr>
          <p:cNvPr id="135" name="TextBox 134">
            <a:extLst>
              <a:ext uri="{FF2B5EF4-FFF2-40B4-BE49-F238E27FC236}">
                <a16:creationId xmlns:a16="http://schemas.microsoft.com/office/drawing/2014/main" id="{09B571FF-7589-46A7-8E64-E3AB2AC8D074}"/>
              </a:ext>
            </a:extLst>
          </p:cNvPr>
          <p:cNvSpPr txBox="1"/>
          <p:nvPr/>
        </p:nvSpPr>
        <p:spPr>
          <a:xfrm>
            <a:off x="10854163" y="3976542"/>
            <a:ext cx="1023843"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Only this portion of the Transaction Log is scanned.</a:t>
            </a:r>
          </a:p>
        </p:txBody>
      </p:sp>
      <p:sp>
        <p:nvSpPr>
          <p:cNvPr id="136" name="TextBox 135">
            <a:extLst>
              <a:ext uri="{FF2B5EF4-FFF2-40B4-BE49-F238E27FC236}">
                <a16:creationId xmlns:a16="http://schemas.microsoft.com/office/drawing/2014/main" id="{0366B73B-D703-45E8-9D1D-CC0B1E843C07}"/>
              </a:ext>
            </a:extLst>
          </p:cNvPr>
          <p:cNvSpPr txBox="1"/>
          <p:nvPr/>
        </p:nvSpPr>
        <p:spPr>
          <a:xfrm>
            <a:off x="9716413" y="3976542"/>
            <a:ext cx="869846"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mn-cs"/>
              </a:rPr>
              <a:t>sLog</a:t>
            </a: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is persisted to disk as part of checkpoint</a:t>
            </a:r>
          </a:p>
        </p:txBody>
      </p:sp>
      <p:sp>
        <p:nvSpPr>
          <p:cNvPr id="137" name="TextBox 136">
            <a:extLst>
              <a:ext uri="{FF2B5EF4-FFF2-40B4-BE49-F238E27FC236}">
                <a16:creationId xmlns:a16="http://schemas.microsoft.com/office/drawing/2014/main" id="{8D561123-615D-4EA6-B6B5-9E83DF35B7B7}"/>
              </a:ext>
            </a:extLst>
          </p:cNvPr>
          <p:cNvSpPr txBox="1"/>
          <p:nvPr/>
        </p:nvSpPr>
        <p:spPr>
          <a:xfrm>
            <a:off x="9639414" y="2343027"/>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1: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Analysis</a:t>
            </a:r>
          </a:p>
        </p:txBody>
      </p:sp>
      <p:sp>
        <p:nvSpPr>
          <p:cNvPr id="138" name="TextBox 137">
            <a:extLst>
              <a:ext uri="{FF2B5EF4-FFF2-40B4-BE49-F238E27FC236}">
                <a16:creationId xmlns:a16="http://schemas.microsoft.com/office/drawing/2014/main" id="{883947A0-5D48-4713-BA59-7E7876D4D0D2}"/>
              </a:ext>
            </a:extLst>
          </p:cNvPr>
          <p:cNvSpPr txBox="1"/>
          <p:nvPr/>
        </p:nvSpPr>
        <p:spPr>
          <a:xfrm>
            <a:off x="9639414" y="2912406"/>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a:t>
            </a:r>
          </a:p>
        </p:txBody>
      </p:sp>
      <p:sp>
        <p:nvSpPr>
          <p:cNvPr id="139" name="TextBox 138">
            <a:extLst>
              <a:ext uri="{FF2B5EF4-FFF2-40B4-BE49-F238E27FC236}">
                <a16:creationId xmlns:a16="http://schemas.microsoft.com/office/drawing/2014/main" id="{86F6FC6E-A93A-4AF0-B545-E9D1CCF12D16}"/>
              </a:ext>
            </a:extLst>
          </p:cNvPr>
          <p:cNvSpPr txBox="1"/>
          <p:nvPr/>
        </p:nvSpPr>
        <p:spPr>
          <a:xfrm>
            <a:off x="7681424" y="2911698"/>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sp>
        <p:nvSpPr>
          <p:cNvPr id="140" name="TextBox 139">
            <a:extLst>
              <a:ext uri="{FF2B5EF4-FFF2-40B4-BE49-F238E27FC236}">
                <a16:creationId xmlns:a16="http://schemas.microsoft.com/office/drawing/2014/main" id="{C5AAFA29-5D4C-4342-91F4-2364C8109AE3}"/>
              </a:ext>
            </a:extLst>
          </p:cNvPr>
          <p:cNvSpPr txBox="1"/>
          <p:nvPr/>
        </p:nvSpPr>
        <p:spPr>
          <a:xfrm>
            <a:off x="7681424" y="3537117"/>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3: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Undo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cxnSp>
        <p:nvCxnSpPr>
          <p:cNvPr id="141" name="Straight Connector 140">
            <a:extLst>
              <a:ext uri="{FF2B5EF4-FFF2-40B4-BE49-F238E27FC236}">
                <a16:creationId xmlns:a16="http://schemas.microsoft.com/office/drawing/2014/main" id="{2C693334-8B3E-4775-AF9B-3C9FEDC0035B}"/>
              </a:ext>
            </a:extLst>
          </p:cNvPr>
          <p:cNvCxnSpPr>
            <a:cxnSpLocks/>
          </p:cNvCxnSpPr>
          <p:nvPr/>
        </p:nvCxnSpPr>
        <p:spPr>
          <a:xfrm flipV="1">
            <a:off x="7441873"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708945C-B589-4BA8-BA3F-D2DD0DBF9908}"/>
              </a:ext>
            </a:extLst>
          </p:cNvPr>
          <p:cNvCxnSpPr>
            <a:cxnSpLocks/>
          </p:cNvCxnSpPr>
          <p:nvPr/>
        </p:nvCxnSpPr>
        <p:spPr>
          <a:xfrm flipV="1">
            <a:off x="9581441"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1911C47-AF4B-4CDB-A778-E8A5600509F0}"/>
              </a:ext>
            </a:extLst>
          </p:cNvPr>
          <p:cNvCxnSpPr>
            <a:cxnSpLocks/>
          </p:cNvCxnSpPr>
          <p:nvPr/>
        </p:nvCxnSpPr>
        <p:spPr>
          <a:xfrm flipV="1">
            <a:off x="10701542"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362C203-8BE3-4CD3-814C-8D918C234E43}"/>
              </a:ext>
            </a:extLst>
          </p:cNvPr>
          <p:cNvCxnSpPr/>
          <p:nvPr/>
        </p:nvCxnSpPr>
        <p:spPr>
          <a:xfrm>
            <a:off x="6526672" y="5330994"/>
            <a:ext cx="4351329" cy="0"/>
          </a:xfrm>
          <a:prstGeom prst="straightConnector1">
            <a:avLst/>
          </a:prstGeom>
          <a:ln w="15875">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AF66E2D1-FB03-4995-902C-A3F3139F0E59}"/>
              </a:ext>
            </a:extLst>
          </p:cNvPr>
          <p:cNvCxnSpPr/>
          <p:nvPr/>
        </p:nvCxnSpPr>
        <p:spPr>
          <a:xfrm>
            <a:off x="9581441" y="255436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FBA45E-19C7-4DC7-9B17-B4FD62E892E6}"/>
              </a:ext>
            </a:extLst>
          </p:cNvPr>
          <p:cNvCxnSpPr/>
          <p:nvPr/>
        </p:nvCxnSpPr>
        <p:spPr>
          <a:xfrm>
            <a:off x="9581441" y="313864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58476AD-2FC0-4008-BBF4-C048DF736E39}"/>
              </a:ext>
            </a:extLst>
          </p:cNvPr>
          <p:cNvCxnSpPr>
            <a:cxnSpLocks/>
          </p:cNvCxnSpPr>
          <p:nvPr/>
        </p:nvCxnSpPr>
        <p:spPr>
          <a:xfrm flipH="1">
            <a:off x="7441874" y="3746020"/>
            <a:ext cx="32596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B95768E-4555-48AA-A420-8CE9DC0BC8D9}"/>
              </a:ext>
            </a:extLst>
          </p:cNvPr>
          <p:cNvCxnSpPr>
            <a:cxnSpLocks/>
          </p:cNvCxnSpPr>
          <p:nvPr/>
        </p:nvCxnSpPr>
        <p:spPr>
          <a:xfrm>
            <a:off x="7441873" y="3138646"/>
            <a:ext cx="21395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787FA2E7-B55C-4EEA-A5D6-14C11293A913}"/>
              </a:ext>
            </a:extLst>
          </p:cNvPr>
          <p:cNvSpPr/>
          <p:nvPr/>
        </p:nvSpPr>
        <p:spPr bwMode="auto">
          <a:xfrm>
            <a:off x="675294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6DDD7BB6-60DC-4457-96C2-F22A28AD693A}"/>
              </a:ext>
            </a:extLst>
          </p:cNvPr>
          <p:cNvSpPr/>
          <p:nvPr/>
        </p:nvSpPr>
        <p:spPr bwMode="auto">
          <a:xfrm>
            <a:off x="688521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FC089A8-3F35-41B4-B904-FE961C4AB8B5}"/>
              </a:ext>
            </a:extLst>
          </p:cNvPr>
          <p:cNvSpPr/>
          <p:nvPr/>
        </p:nvSpPr>
        <p:spPr bwMode="auto">
          <a:xfrm>
            <a:off x="69628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40D5CD9C-E89B-4C93-A2A2-7FD28D99B214}"/>
              </a:ext>
            </a:extLst>
          </p:cNvPr>
          <p:cNvSpPr/>
          <p:nvPr/>
        </p:nvSpPr>
        <p:spPr bwMode="auto">
          <a:xfrm>
            <a:off x="7040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FA80CEDC-2560-4BD5-9696-BCD8CB3C6C5D}"/>
              </a:ext>
            </a:extLst>
          </p:cNvPr>
          <p:cNvSpPr/>
          <p:nvPr/>
        </p:nvSpPr>
        <p:spPr bwMode="auto">
          <a:xfrm>
            <a:off x="71489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05848134-5ED3-4C63-9C9C-FF3268034E1A}"/>
              </a:ext>
            </a:extLst>
          </p:cNvPr>
          <p:cNvSpPr/>
          <p:nvPr/>
        </p:nvSpPr>
        <p:spPr bwMode="auto">
          <a:xfrm>
            <a:off x="721292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B7CD5167-5FCB-4FB3-91C0-2E02A17481AE}"/>
              </a:ext>
            </a:extLst>
          </p:cNvPr>
          <p:cNvSpPr/>
          <p:nvPr/>
        </p:nvSpPr>
        <p:spPr bwMode="auto">
          <a:xfrm>
            <a:off x="727692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D9E374EC-7D7A-47A4-A2C4-33D85FDA086F}"/>
              </a:ext>
            </a:extLst>
          </p:cNvPr>
          <p:cNvSpPr/>
          <p:nvPr/>
        </p:nvSpPr>
        <p:spPr bwMode="auto">
          <a:xfrm>
            <a:off x="7519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02DF0404-556F-4BB0-A1F9-EDD898306974}"/>
              </a:ext>
            </a:extLst>
          </p:cNvPr>
          <p:cNvSpPr/>
          <p:nvPr/>
        </p:nvSpPr>
        <p:spPr bwMode="auto">
          <a:xfrm>
            <a:off x="76532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E8AA00AB-14C3-4953-83FC-B5CA7C0B2057}"/>
              </a:ext>
            </a:extLst>
          </p:cNvPr>
          <p:cNvSpPr/>
          <p:nvPr/>
        </p:nvSpPr>
        <p:spPr bwMode="auto">
          <a:xfrm>
            <a:off x="772866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43AD1083-D73C-4F04-9DD7-56CF7762765C}"/>
              </a:ext>
            </a:extLst>
          </p:cNvPr>
          <p:cNvSpPr/>
          <p:nvPr/>
        </p:nvSpPr>
        <p:spPr bwMode="auto">
          <a:xfrm>
            <a:off x="780411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E27203D0-EE56-44D5-9893-867A61734D12}"/>
              </a:ext>
            </a:extLst>
          </p:cNvPr>
          <p:cNvSpPr/>
          <p:nvPr/>
        </p:nvSpPr>
        <p:spPr bwMode="auto">
          <a:xfrm>
            <a:off x="79182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B4AC881F-37B8-4959-8862-46FA8238899D}"/>
              </a:ext>
            </a:extLst>
          </p:cNvPr>
          <p:cNvSpPr/>
          <p:nvPr/>
        </p:nvSpPr>
        <p:spPr bwMode="auto">
          <a:xfrm>
            <a:off x="80494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27D6C55F-E295-4976-9403-F9F45A6F677B}"/>
              </a:ext>
            </a:extLst>
          </p:cNvPr>
          <p:cNvSpPr/>
          <p:nvPr/>
        </p:nvSpPr>
        <p:spPr bwMode="auto">
          <a:xfrm>
            <a:off x="814803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7A551D4F-DF2A-4C75-A9D5-CC30D07D8CCB}"/>
              </a:ext>
            </a:extLst>
          </p:cNvPr>
          <p:cNvSpPr/>
          <p:nvPr/>
        </p:nvSpPr>
        <p:spPr bwMode="auto">
          <a:xfrm>
            <a:off x="8208059"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071B06E4-FDD2-4372-A26B-EA50210805B3}"/>
              </a:ext>
            </a:extLst>
          </p:cNvPr>
          <p:cNvSpPr/>
          <p:nvPr/>
        </p:nvSpPr>
        <p:spPr bwMode="auto">
          <a:xfrm>
            <a:off x="828273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7082479D-F112-4360-9E35-E6C8F9557E54}"/>
              </a:ext>
            </a:extLst>
          </p:cNvPr>
          <p:cNvSpPr/>
          <p:nvPr/>
        </p:nvSpPr>
        <p:spPr bwMode="auto">
          <a:xfrm>
            <a:off x="836072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DFDF1130-0C07-49BD-808F-F91EF2D706AF}"/>
              </a:ext>
            </a:extLst>
          </p:cNvPr>
          <p:cNvSpPr/>
          <p:nvPr/>
        </p:nvSpPr>
        <p:spPr bwMode="auto">
          <a:xfrm>
            <a:off x="844044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04051F54-DB49-4D32-BAB6-D640B25578C5}"/>
              </a:ext>
            </a:extLst>
          </p:cNvPr>
          <p:cNvSpPr/>
          <p:nvPr/>
        </p:nvSpPr>
        <p:spPr bwMode="auto">
          <a:xfrm>
            <a:off x="8499267"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C04AE040-3C86-4EDF-A8A3-91518049EF08}"/>
              </a:ext>
            </a:extLst>
          </p:cNvPr>
          <p:cNvSpPr/>
          <p:nvPr/>
        </p:nvSpPr>
        <p:spPr bwMode="auto">
          <a:xfrm>
            <a:off x="855809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4F621BE2-4025-424D-8758-550EAFC411D7}"/>
              </a:ext>
            </a:extLst>
          </p:cNvPr>
          <p:cNvSpPr/>
          <p:nvPr/>
        </p:nvSpPr>
        <p:spPr bwMode="auto">
          <a:xfrm>
            <a:off x="86169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C201782D-7610-4E7C-B0ED-E8B4C77F7306}"/>
              </a:ext>
            </a:extLst>
          </p:cNvPr>
          <p:cNvSpPr/>
          <p:nvPr/>
        </p:nvSpPr>
        <p:spPr bwMode="auto">
          <a:xfrm>
            <a:off x="86757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591C1A17-3396-4D37-A4D2-5446132C76C4}"/>
              </a:ext>
            </a:extLst>
          </p:cNvPr>
          <p:cNvSpPr/>
          <p:nvPr/>
        </p:nvSpPr>
        <p:spPr bwMode="auto">
          <a:xfrm>
            <a:off x="8782701"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90B0F0CB-81EA-4FB4-A6D2-95BBDF13C5E9}"/>
              </a:ext>
            </a:extLst>
          </p:cNvPr>
          <p:cNvSpPr/>
          <p:nvPr/>
        </p:nvSpPr>
        <p:spPr bwMode="auto">
          <a:xfrm>
            <a:off x="90728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6EC0DCA0-F3A4-4964-B308-224B5C0B7D6A}"/>
              </a:ext>
            </a:extLst>
          </p:cNvPr>
          <p:cNvSpPr/>
          <p:nvPr/>
        </p:nvSpPr>
        <p:spPr bwMode="auto">
          <a:xfrm>
            <a:off x="914873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CB4236D-7E22-4942-AA78-A305BA559BF6}"/>
              </a:ext>
            </a:extLst>
          </p:cNvPr>
          <p:cNvSpPr/>
          <p:nvPr/>
        </p:nvSpPr>
        <p:spPr bwMode="auto">
          <a:xfrm>
            <a:off x="933607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14BDE383-2A18-460F-9238-FDEDD43A4AD4}"/>
              </a:ext>
            </a:extLst>
          </p:cNvPr>
          <p:cNvSpPr/>
          <p:nvPr/>
        </p:nvSpPr>
        <p:spPr bwMode="auto">
          <a:xfrm>
            <a:off x="94011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58129263-B295-4A36-8544-F6700E890984}"/>
              </a:ext>
            </a:extLst>
          </p:cNvPr>
          <p:cNvSpPr/>
          <p:nvPr/>
        </p:nvSpPr>
        <p:spPr bwMode="auto">
          <a:xfrm>
            <a:off x="946615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A75D938C-A1DB-4A5D-A82F-FA445071BE11}"/>
              </a:ext>
            </a:extLst>
          </p:cNvPr>
          <p:cNvSpPr/>
          <p:nvPr/>
        </p:nvSpPr>
        <p:spPr bwMode="auto">
          <a:xfrm>
            <a:off x="967496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5587BD88-B178-4131-82A9-9AB05F78B5AB}"/>
              </a:ext>
            </a:extLst>
          </p:cNvPr>
          <p:cNvSpPr/>
          <p:nvPr/>
        </p:nvSpPr>
        <p:spPr bwMode="auto">
          <a:xfrm>
            <a:off x="9719982" y="4816928"/>
            <a:ext cx="101805"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2CE03B02-6D21-4A03-8416-49FA074B4267}"/>
              </a:ext>
            </a:extLst>
          </p:cNvPr>
          <p:cNvSpPr/>
          <p:nvPr/>
        </p:nvSpPr>
        <p:spPr bwMode="auto">
          <a:xfrm>
            <a:off x="98333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89C5DA90-94D4-42CA-9520-A5F26AA4951B}"/>
              </a:ext>
            </a:extLst>
          </p:cNvPr>
          <p:cNvSpPr/>
          <p:nvPr/>
        </p:nvSpPr>
        <p:spPr bwMode="auto">
          <a:xfrm>
            <a:off x="9884332"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1A5455B3-E769-4F5C-85EA-1C614B2FF43D}"/>
              </a:ext>
            </a:extLst>
          </p:cNvPr>
          <p:cNvSpPr/>
          <p:nvPr/>
        </p:nvSpPr>
        <p:spPr bwMode="auto">
          <a:xfrm>
            <a:off x="99599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29647927-60EE-4725-B7AB-126384F837FD}"/>
              </a:ext>
            </a:extLst>
          </p:cNvPr>
          <p:cNvSpPr/>
          <p:nvPr/>
        </p:nvSpPr>
        <p:spPr bwMode="auto">
          <a:xfrm>
            <a:off x="10056569" y="4816928"/>
            <a:ext cx="52587"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656950B0-4D85-431F-8899-3AE44B3D3949}"/>
              </a:ext>
            </a:extLst>
          </p:cNvPr>
          <p:cNvSpPr/>
          <p:nvPr/>
        </p:nvSpPr>
        <p:spPr bwMode="auto">
          <a:xfrm>
            <a:off x="101427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a:extLst>
              <a:ext uri="{FF2B5EF4-FFF2-40B4-BE49-F238E27FC236}">
                <a16:creationId xmlns:a16="http://schemas.microsoft.com/office/drawing/2014/main" id="{BE649C41-A17D-4DD6-9360-098C3D9D2E95}"/>
              </a:ext>
            </a:extLst>
          </p:cNvPr>
          <p:cNvSpPr/>
          <p:nvPr/>
        </p:nvSpPr>
        <p:spPr bwMode="auto">
          <a:xfrm>
            <a:off x="10193108" y="4816928"/>
            <a:ext cx="48664"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97920F9C-5BAB-484B-835C-66A417F59FCF}"/>
              </a:ext>
            </a:extLst>
          </p:cNvPr>
          <p:cNvSpPr/>
          <p:nvPr/>
        </p:nvSpPr>
        <p:spPr bwMode="auto">
          <a:xfrm>
            <a:off x="1027141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9F924F16-753B-447C-ACBB-5CC8B99C8833}"/>
              </a:ext>
            </a:extLst>
          </p:cNvPr>
          <p:cNvSpPr/>
          <p:nvPr/>
        </p:nvSpPr>
        <p:spPr bwMode="auto">
          <a:xfrm>
            <a:off x="103490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7B2B035C-387C-4EFA-88B1-B4E0D6FE0E89}"/>
              </a:ext>
            </a:extLst>
          </p:cNvPr>
          <p:cNvSpPr/>
          <p:nvPr/>
        </p:nvSpPr>
        <p:spPr bwMode="auto">
          <a:xfrm>
            <a:off x="1045437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D77E51AA-36CB-4423-B46C-DDF55CEDEB42}"/>
              </a:ext>
            </a:extLst>
          </p:cNvPr>
          <p:cNvSpPr/>
          <p:nvPr/>
        </p:nvSpPr>
        <p:spPr bwMode="auto">
          <a:xfrm>
            <a:off x="1052031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7ABE0680-D38D-4D40-8EBF-382104B4A601}"/>
              </a:ext>
            </a:extLst>
          </p:cNvPr>
          <p:cNvSpPr/>
          <p:nvPr/>
        </p:nvSpPr>
        <p:spPr bwMode="auto">
          <a:xfrm>
            <a:off x="1058625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75986175-BD8A-4DC6-8DBA-920F25923206}"/>
              </a:ext>
            </a:extLst>
          </p:cNvPr>
          <p:cNvSpPr/>
          <p:nvPr/>
        </p:nvSpPr>
        <p:spPr bwMode="auto">
          <a:xfrm>
            <a:off x="8208059"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DB0C3560-8B90-4570-8872-292A777BFAA8}"/>
              </a:ext>
            </a:extLst>
          </p:cNvPr>
          <p:cNvSpPr/>
          <p:nvPr/>
        </p:nvSpPr>
        <p:spPr bwMode="auto">
          <a:xfrm>
            <a:off x="8499267"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656F3131-E487-456E-8BA3-E5A72879273F}"/>
              </a:ext>
            </a:extLst>
          </p:cNvPr>
          <p:cNvSpPr/>
          <p:nvPr/>
        </p:nvSpPr>
        <p:spPr bwMode="auto">
          <a:xfrm>
            <a:off x="8782701"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9" name="Straight Arrow Connector 228">
            <a:extLst>
              <a:ext uri="{FF2B5EF4-FFF2-40B4-BE49-F238E27FC236}">
                <a16:creationId xmlns:a16="http://schemas.microsoft.com/office/drawing/2014/main" id="{20C34CDD-9E0C-4448-B2F8-EBD9654F3704}"/>
              </a:ext>
            </a:extLst>
          </p:cNvPr>
          <p:cNvCxnSpPr>
            <a:cxnSpLocks/>
            <a:stCxn id="199" idx="2"/>
            <a:endCxn id="226" idx="0"/>
          </p:cNvCxnSpPr>
          <p:nvPr/>
        </p:nvCxnSpPr>
        <p:spPr>
          <a:xfrm>
            <a:off x="8227745"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477ED4B-C552-4101-BFBD-0BA951B4DB84}"/>
              </a:ext>
            </a:extLst>
          </p:cNvPr>
          <p:cNvCxnSpPr>
            <a:cxnSpLocks/>
            <a:stCxn id="203" idx="2"/>
            <a:endCxn id="227" idx="0"/>
          </p:cNvCxnSpPr>
          <p:nvPr/>
        </p:nvCxnSpPr>
        <p:spPr>
          <a:xfrm>
            <a:off x="8518953"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5456CA8-1171-4A10-9830-42B07785C6B4}"/>
              </a:ext>
            </a:extLst>
          </p:cNvPr>
          <p:cNvCxnSpPr>
            <a:cxnSpLocks/>
            <a:stCxn id="207" idx="2"/>
            <a:endCxn id="228" idx="0"/>
          </p:cNvCxnSpPr>
          <p:nvPr/>
        </p:nvCxnSpPr>
        <p:spPr>
          <a:xfrm>
            <a:off x="8802387"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9392B1C1-81FD-4FC1-87CA-0FB830C946B9}"/>
              </a:ext>
            </a:extLst>
          </p:cNvPr>
          <p:cNvCxnSpPr>
            <a:cxnSpLocks/>
            <a:stCxn id="214" idx="0"/>
            <a:endCxn id="136" idx="2"/>
          </p:cNvCxnSpPr>
          <p:nvPr/>
        </p:nvCxnSpPr>
        <p:spPr>
          <a:xfrm rot="5400000" flipH="1" flipV="1">
            <a:off x="9771750" y="4437343"/>
            <a:ext cx="378721" cy="380451"/>
          </a:xfrm>
          <a:prstGeom prst="bentConnector3">
            <a:avLst>
              <a:gd name="adj1" fmla="val 567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4E341B78-5DEA-4E28-BB6E-F3612160E83B}"/>
              </a:ext>
            </a:extLst>
          </p:cNvPr>
          <p:cNvCxnSpPr>
            <a:cxnSpLocks/>
            <a:stCxn id="112" idx="0"/>
            <a:endCxn id="135" idx="2"/>
          </p:cNvCxnSpPr>
          <p:nvPr/>
        </p:nvCxnSpPr>
        <p:spPr>
          <a:xfrm rot="5400000" flipH="1" flipV="1">
            <a:off x="10588563" y="3991136"/>
            <a:ext cx="330450" cy="1224593"/>
          </a:xfrm>
          <a:prstGeom prst="bentConnector3">
            <a:avLst>
              <a:gd name="adj1" fmla="val 28038"/>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3" name="Group 119">
            <a:extLst>
              <a:ext uri="{FF2B5EF4-FFF2-40B4-BE49-F238E27FC236}">
                <a16:creationId xmlns:a16="http://schemas.microsoft.com/office/drawing/2014/main" id="{71CB25B3-0A8F-4BFD-9B82-4BF0DD50CBDE}"/>
              </a:ext>
            </a:extLst>
          </p:cNvPr>
          <p:cNvGrpSpPr>
            <a:grpSpLocks noChangeAspect="1"/>
          </p:cNvGrpSpPr>
          <p:nvPr/>
        </p:nvGrpSpPr>
        <p:grpSpPr bwMode="auto">
          <a:xfrm>
            <a:off x="588261" y="6428457"/>
            <a:ext cx="249725" cy="249725"/>
            <a:chOff x="1614" y="999"/>
            <a:chExt cx="312" cy="312"/>
          </a:xfrm>
        </p:grpSpPr>
        <p:sp>
          <p:nvSpPr>
            <p:cNvPr id="84" name="Line 120">
              <a:extLst>
                <a:ext uri="{FF2B5EF4-FFF2-40B4-BE49-F238E27FC236}">
                  <a16:creationId xmlns:a16="http://schemas.microsoft.com/office/drawing/2014/main" id="{FA7B492D-6D52-4738-B388-8D629D400D97}"/>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Line 121">
              <a:extLst>
                <a:ext uri="{FF2B5EF4-FFF2-40B4-BE49-F238E27FC236}">
                  <a16:creationId xmlns:a16="http://schemas.microsoft.com/office/drawing/2014/main" id="{28A00EEB-14F9-4879-A46E-AB2768816EF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Line 122">
              <a:extLst>
                <a:ext uri="{FF2B5EF4-FFF2-40B4-BE49-F238E27FC236}">
                  <a16:creationId xmlns:a16="http://schemas.microsoft.com/office/drawing/2014/main" id="{8C851661-9C3C-4FEF-B253-8A50D800265F}"/>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Oval 123">
              <a:extLst>
                <a:ext uri="{FF2B5EF4-FFF2-40B4-BE49-F238E27FC236}">
                  <a16:creationId xmlns:a16="http://schemas.microsoft.com/office/drawing/2014/main" id="{CA1CD86A-80EB-42B5-A251-C4287C671232}"/>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Oval 124">
              <a:extLst>
                <a:ext uri="{FF2B5EF4-FFF2-40B4-BE49-F238E27FC236}">
                  <a16:creationId xmlns:a16="http://schemas.microsoft.com/office/drawing/2014/main" id="{D106EE68-DF03-4AEA-B470-CF9E6E59FE2F}"/>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Oval 125">
              <a:extLst>
                <a:ext uri="{FF2B5EF4-FFF2-40B4-BE49-F238E27FC236}">
                  <a16:creationId xmlns:a16="http://schemas.microsoft.com/office/drawing/2014/main" id="{F2D79E99-7E02-46D9-94C5-A61B27350260}"/>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Oval 126">
              <a:extLst>
                <a:ext uri="{FF2B5EF4-FFF2-40B4-BE49-F238E27FC236}">
                  <a16:creationId xmlns:a16="http://schemas.microsoft.com/office/drawing/2014/main" id="{44FD2A70-CEFA-4D1D-8A93-53B87F64A7C7}"/>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Line 127">
              <a:extLst>
                <a:ext uri="{FF2B5EF4-FFF2-40B4-BE49-F238E27FC236}">
                  <a16:creationId xmlns:a16="http://schemas.microsoft.com/office/drawing/2014/main" id="{A8DA0DE1-9457-4D1A-AC55-D5176AB1756E}"/>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28">
              <a:extLst>
                <a:ext uri="{FF2B5EF4-FFF2-40B4-BE49-F238E27FC236}">
                  <a16:creationId xmlns:a16="http://schemas.microsoft.com/office/drawing/2014/main" id="{197ABF23-1D65-4B65-B038-48DBF2ED7892}"/>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29">
              <a:extLst>
                <a:ext uri="{FF2B5EF4-FFF2-40B4-BE49-F238E27FC236}">
                  <a16:creationId xmlns:a16="http://schemas.microsoft.com/office/drawing/2014/main" id="{79784170-5EE8-4718-B2EF-B2A536FF341C}"/>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4" name="Oval 130">
              <a:extLst>
                <a:ext uri="{FF2B5EF4-FFF2-40B4-BE49-F238E27FC236}">
                  <a16:creationId xmlns:a16="http://schemas.microsoft.com/office/drawing/2014/main" id="{1D0D4E10-3450-46F1-9CE8-56269D068C86}"/>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5" name="Oval 131">
              <a:extLst>
                <a:ext uri="{FF2B5EF4-FFF2-40B4-BE49-F238E27FC236}">
                  <a16:creationId xmlns:a16="http://schemas.microsoft.com/office/drawing/2014/main" id="{8327A037-6C9B-4773-8560-B1D252DA24A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Oval 132">
              <a:extLst>
                <a:ext uri="{FF2B5EF4-FFF2-40B4-BE49-F238E27FC236}">
                  <a16:creationId xmlns:a16="http://schemas.microsoft.com/office/drawing/2014/main" id="{C0F6504D-6C08-4D71-B0F1-CDCDA9E49294}"/>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02" name="Rectangle 101">
            <a:extLst>
              <a:ext uri="{FF2B5EF4-FFF2-40B4-BE49-F238E27FC236}">
                <a16:creationId xmlns:a16="http://schemas.microsoft.com/office/drawing/2014/main" id="{4383253D-451A-48F4-82CB-E6B58F7ACDC1}"/>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103" name="Group 102">
            <a:extLst>
              <a:ext uri="{FF2B5EF4-FFF2-40B4-BE49-F238E27FC236}">
                <a16:creationId xmlns:a16="http://schemas.microsoft.com/office/drawing/2014/main" id="{3EA676A0-E926-4767-A2E1-C703213C8591}"/>
              </a:ext>
            </a:extLst>
          </p:cNvPr>
          <p:cNvGrpSpPr/>
          <p:nvPr/>
        </p:nvGrpSpPr>
        <p:grpSpPr>
          <a:xfrm>
            <a:off x="588261" y="1732889"/>
            <a:ext cx="368281" cy="312413"/>
            <a:chOff x="456592" y="1787773"/>
            <a:chExt cx="341665" cy="310625"/>
          </a:xfrm>
        </p:grpSpPr>
        <p:sp>
          <p:nvSpPr>
            <p:cNvPr id="104" name="Freeform 5">
              <a:extLst>
                <a:ext uri="{FF2B5EF4-FFF2-40B4-BE49-F238E27FC236}">
                  <a16:creationId xmlns:a16="http://schemas.microsoft.com/office/drawing/2014/main" id="{0ACEAD3E-9876-434E-8EE8-48319A4835A2}"/>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666EEC7D-018C-4DB3-B84C-8E6AE1A18043}"/>
                </a:ext>
              </a:extLst>
            </p:cNvPr>
            <p:cNvGrpSpPr/>
            <p:nvPr/>
          </p:nvGrpSpPr>
          <p:grpSpPr>
            <a:xfrm>
              <a:off x="627425" y="1886736"/>
              <a:ext cx="0" cy="160366"/>
              <a:chOff x="4791447" y="2616042"/>
              <a:chExt cx="0" cy="1427764"/>
            </a:xfrm>
            <a:solidFill>
              <a:srgbClr val="0078D7"/>
            </a:solidFill>
          </p:grpSpPr>
          <p:cxnSp>
            <p:nvCxnSpPr>
              <p:cNvPr id="106" name="Straight Connector 105">
                <a:extLst>
                  <a:ext uri="{FF2B5EF4-FFF2-40B4-BE49-F238E27FC236}">
                    <a16:creationId xmlns:a16="http://schemas.microsoft.com/office/drawing/2014/main" id="{79A829B6-463E-4ADB-AB0D-C19FA4ED789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2203F4-7839-43FB-8095-35746C8B9EA8}"/>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A1897748-2EFF-4DE1-A124-3C5814F77F42}"/>
              </a:ext>
            </a:extLst>
          </p:cNvPr>
          <p:cNvGrpSpPr/>
          <p:nvPr/>
        </p:nvGrpSpPr>
        <p:grpSpPr>
          <a:xfrm>
            <a:off x="577370" y="4118734"/>
            <a:ext cx="317925" cy="317925"/>
            <a:chOff x="4696146" y="2848970"/>
            <a:chExt cx="399327" cy="399327"/>
          </a:xfrm>
          <a:solidFill>
            <a:schemeClr val="accent1"/>
          </a:solidFill>
        </p:grpSpPr>
        <p:sp>
          <p:nvSpPr>
            <p:cNvPr id="110" name="Oval 109">
              <a:extLst>
                <a:ext uri="{FF2B5EF4-FFF2-40B4-BE49-F238E27FC236}">
                  <a16:creationId xmlns:a16="http://schemas.microsoft.com/office/drawing/2014/main" id="{A9DF8A30-6617-4AD5-815F-256C0512DA7C}"/>
                </a:ext>
              </a:extLst>
            </p:cNvPr>
            <p:cNvSpPr/>
            <p:nvPr/>
          </p:nvSpPr>
          <p:spPr bwMode="auto">
            <a:xfrm>
              <a:off x="4696146" y="2848970"/>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6903F6E-F5A5-478F-8BF8-874FC7523F16}"/>
                </a:ext>
              </a:extLst>
            </p:cNvPr>
            <p:cNvGrpSpPr/>
            <p:nvPr/>
          </p:nvGrpSpPr>
          <p:grpSpPr>
            <a:xfrm>
              <a:off x="4777867" y="2968337"/>
              <a:ext cx="236281" cy="177211"/>
              <a:chOff x="4801015" y="2979911"/>
              <a:chExt cx="236281" cy="177211"/>
            </a:xfrm>
            <a:grpFill/>
          </p:grpSpPr>
          <p:sp>
            <p:nvSpPr>
              <p:cNvPr id="113" name="Freeform 95">
                <a:extLst>
                  <a:ext uri="{FF2B5EF4-FFF2-40B4-BE49-F238E27FC236}">
                    <a16:creationId xmlns:a16="http://schemas.microsoft.com/office/drawing/2014/main" id="{7402202D-C821-4981-9357-EC53318115E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Freeform 96">
                <a:extLst>
                  <a:ext uri="{FF2B5EF4-FFF2-40B4-BE49-F238E27FC236}">
                    <a16:creationId xmlns:a16="http://schemas.microsoft.com/office/drawing/2014/main" id="{E007FB4A-34ED-477F-9D2C-19328B5501BB}"/>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16" name="TextBox 115">
            <a:extLst>
              <a:ext uri="{FF2B5EF4-FFF2-40B4-BE49-F238E27FC236}">
                <a16:creationId xmlns:a16="http://schemas.microsoft.com/office/drawing/2014/main" id="{03068FA8-EACF-41BE-8902-C22A3FFDC142}"/>
              </a:ext>
            </a:extLst>
          </p:cNvPr>
          <p:cNvSpPr txBox="1"/>
          <p:nvPr/>
        </p:nvSpPr>
        <p:spPr>
          <a:xfrm>
            <a:off x="6589645" y="682379"/>
            <a:ext cx="512773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New Recovery Process with ADR</a:t>
            </a:r>
          </a:p>
        </p:txBody>
      </p:sp>
      <p:pic>
        <p:nvPicPr>
          <p:cNvPr id="109" name="Picture 2" descr="Image result for banco itau logo">
            <a:extLst>
              <a:ext uri="{FF2B5EF4-FFF2-40B4-BE49-F238E27FC236}">
                <a16:creationId xmlns:a16="http://schemas.microsoft.com/office/drawing/2014/main" id="{2C69A32A-451E-473B-A65C-8845A73EC9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443836" y="60735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EF4D2D-2362-4F14-8760-72F4BB04643C}"/>
              </a:ext>
            </a:extLst>
          </p:cNvPr>
          <p:cNvSpPr/>
          <p:nvPr/>
        </p:nvSpPr>
        <p:spPr>
          <a:xfrm>
            <a:off x="7079900" y="5956912"/>
            <a:ext cx="3545729"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Bank achieves high availability of mission critical data thanks to Accelerated Database Recovery</a:t>
            </a:r>
          </a:p>
        </p:txBody>
      </p:sp>
    </p:spTree>
    <p:extLst>
      <p:ext uri="{BB962C8B-B14F-4D97-AF65-F5344CB8AC3E}">
        <p14:creationId xmlns:p14="http://schemas.microsoft.com/office/powerpoint/2010/main" val="33693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2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3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34"/>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36"/>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38"/>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4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141"/>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14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nodeType="after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childTnLst>
                          </p:cTn>
                        </p:par>
                        <p:par>
                          <p:cTn id="61" fill="hold">
                            <p:stCondLst>
                              <p:cond delay="2000"/>
                            </p:stCondLst>
                            <p:childTnLst>
                              <p:par>
                                <p:cTn id="62" presetID="1" presetClass="entr" presetSubtype="0" fill="hold" nodeType="afterEffect">
                                  <p:stCondLst>
                                    <p:cond delay="0"/>
                                  </p:stCondLst>
                                  <p:childTnLst>
                                    <p:set>
                                      <p:cBhvr>
                                        <p:cTn id="63" dur="1" fill="hold">
                                          <p:stCondLst>
                                            <p:cond delay="0"/>
                                          </p:stCondLst>
                                        </p:cTn>
                                        <p:tgtEl>
                                          <p:spTgt spid="166"/>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167"/>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0"/>
                                          </p:stCondLst>
                                        </p:cTn>
                                        <p:tgtEl>
                                          <p:spTgt spid="168"/>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182"/>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nodeType="afterEffect">
                                  <p:stCondLst>
                                    <p:cond delay="0"/>
                                  </p:stCondLst>
                                  <p:childTnLst>
                                    <p:set>
                                      <p:cBhvr>
                                        <p:cTn id="75" dur="1" fill="hold">
                                          <p:stCondLst>
                                            <p:cond delay="0"/>
                                          </p:stCondLst>
                                        </p:cTn>
                                        <p:tgtEl>
                                          <p:spTgt spid="184"/>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185"/>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grpId="0" nodeType="afterEffect">
                                  <p:stCondLst>
                                    <p:cond delay="0"/>
                                  </p:stCondLst>
                                  <p:childTnLst>
                                    <p:set>
                                      <p:cBhvr>
                                        <p:cTn id="81" dur="1" fill="hold">
                                          <p:stCondLst>
                                            <p:cond delay="0"/>
                                          </p:stCondLst>
                                        </p:cTn>
                                        <p:tgtEl>
                                          <p:spTgt spid="186"/>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0"/>
                                  </p:stCondLst>
                                  <p:childTnLst>
                                    <p:set>
                                      <p:cBhvr>
                                        <p:cTn id="84" dur="1" fill="hold">
                                          <p:stCondLst>
                                            <p:cond delay="0"/>
                                          </p:stCondLst>
                                        </p:cTn>
                                        <p:tgtEl>
                                          <p:spTgt spid="187"/>
                                        </p:tgtEl>
                                        <p:attrNameLst>
                                          <p:attrName>style.visibility</p:attrName>
                                        </p:attrNameLst>
                                      </p:cBhvr>
                                      <p:to>
                                        <p:strVal val="visible"/>
                                      </p:to>
                                    </p:set>
                                  </p:childTnLst>
                                </p:cTn>
                              </p:par>
                            </p:childTnLst>
                          </p:cTn>
                        </p:par>
                        <p:par>
                          <p:cTn id="85" fill="hold">
                            <p:stCondLst>
                              <p:cond delay="2000"/>
                            </p:stCondLst>
                            <p:childTnLst>
                              <p:par>
                                <p:cTn id="86" presetID="1" presetClass="entr" presetSubtype="0" fill="hold" grpId="0" nodeType="afterEffect">
                                  <p:stCondLst>
                                    <p:cond delay="0"/>
                                  </p:stCondLst>
                                  <p:childTnLst>
                                    <p:set>
                                      <p:cBhvr>
                                        <p:cTn id="87" dur="1" fill="hold">
                                          <p:stCondLst>
                                            <p:cond delay="0"/>
                                          </p:stCondLst>
                                        </p:cTn>
                                        <p:tgtEl>
                                          <p:spTgt spid="188"/>
                                        </p:tgtEl>
                                        <p:attrNameLst>
                                          <p:attrName>style.visibility</p:attrName>
                                        </p:attrNameLst>
                                      </p:cBhvr>
                                      <p:to>
                                        <p:strVal val="visible"/>
                                      </p:to>
                                    </p:set>
                                  </p:childTnLst>
                                </p:cTn>
                              </p:par>
                            </p:childTnLst>
                          </p:cTn>
                        </p:par>
                        <p:par>
                          <p:cTn id="88" fill="hold">
                            <p:stCondLst>
                              <p:cond delay="2000"/>
                            </p:stCondLst>
                            <p:childTnLst>
                              <p:par>
                                <p:cTn id="89" presetID="1" presetClass="entr" presetSubtype="0" fill="hold" grpId="0" nodeType="afterEffect">
                                  <p:stCondLst>
                                    <p:cond delay="0"/>
                                  </p:stCondLst>
                                  <p:childTnLst>
                                    <p:set>
                                      <p:cBhvr>
                                        <p:cTn id="90" dur="1" fill="hold">
                                          <p:stCondLst>
                                            <p:cond delay="0"/>
                                          </p:stCondLst>
                                        </p:cTn>
                                        <p:tgtEl>
                                          <p:spTgt spid="189"/>
                                        </p:tgtEl>
                                        <p:attrNameLst>
                                          <p:attrName>style.visibility</p:attrName>
                                        </p:attrNameLst>
                                      </p:cBhvr>
                                      <p:to>
                                        <p:strVal val="visible"/>
                                      </p:to>
                                    </p:set>
                                  </p:childTnLst>
                                </p:cTn>
                              </p:par>
                            </p:childTnLst>
                          </p:cTn>
                        </p:par>
                        <p:par>
                          <p:cTn id="91" fill="hold">
                            <p:stCondLst>
                              <p:cond delay="2000"/>
                            </p:stCondLst>
                            <p:childTnLst>
                              <p:par>
                                <p:cTn id="92" presetID="1" presetClass="entr" presetSubtype="0" fill="hold" grpId="0" nodeType="afterEffect">
                                  <p:stCondLst>
                                    <p:cond delay="0"/>
                                  </p:stCondLst>
                                  <p:childTnLst>
                                    <p:set>
                                      <p:cBhvr>
                                        <p:cTn id="93" dur="1" fill="hold">
                                          <p:stCondLst>
                                            <p:cond delay="0"/>
                                          </p:stCondLst>
                                        </p:cTn>
                                        <p:tgtEl>
                                          <p:spTgt spid="190"/>
                                        </p:tgtEl>
                                        <p:attrNameLst>
                                          <p:attrName>style.visibility</p:attrName>
                                        </p:attrNameLst>
                                      </p:cBhvr>
                                      <p:to>
                                        <p:strVal val="visible"/>
                                      </p:to>
                                    </p:set>
                                  </p:childTnLst>
                                </p:cTn>
                              </p:par>
                            </p:childTnLst>
                          </p:cTn>
                        </p:par>
                        <p:par>
                          <p:cTn id="94" fill="hold">
                            <p:stCondLst>
                              <p:cond delay="2000"/>
                            </p:stCondLst>
                            <p:childTnLst>
                              <p:par>
                                <p:cTn id="95" presetID="1" presetClass="entr" presetSubtype="0" fill="hold" grpId="0" nodeType="afterEffect">
                                  <p:stCondLst>
                                    <p:cond delay="0"/>
                                  </p:stCondLst>
                                  <p:childTnLst>
                                    <p:set>
                                      <p:cBhvr>
                                        <p:cTn id="96" dur="1" fill="hold">
                                          <p:stCondLst>
                                            <p:cond delay="0"/>
                                          </p:stCondLst>
                                        </p:cTn>
                                        <p:tgtEl>
                                          <p:spTgt spid="191"/>
                                        </p:tgtEl>
                                        <p:attrNameLst>
                                          <p:attrName>style.visibility</p:attrName>
                                        </p:attrNameLst>
                                      </p:cBhvr>
                                      <p:to>
                                        <p:strVal val="visible"/>
                                      </p:to>
                                    </p:set>
                                  </p:childTnLst>
                                </p:cTn>
                              </p:par>
                            </p:childTnLst>
                          </p:cTn>
                        </p:par>
                        <p:par>
                          <p:cTn id="97" fill="hold">
                            <p:stCondLst>
                              <p:cond delay="2000"/>
                            </p:stCondLst>
                            <p:childTnLst>
                              <p:par>
                                <p:cTn id="98" presetID="1" presetClass="entr" presetSubtype="0" fill="hold" grpId="0" nodeType="afterEffect">
                                  <p:stCondLst>
                                    <p:cond delay="0"/>
                                  </p:stCondLst>
                                  <p:childTnLst>
                                    <p:set>
                                      <p:cBhvr>
                                        <p:cTn id="99" dur="1" fill="hold">
                                          <p:stCondLst>
                                            <p:cond delay="0"/>
                                          </p:stCondLst>
                                        </p:cTn>
                                        <p:tgtEl>
                                          <p:spTgt spid="192"/>
                                        </p:tgtEl>
                                        <p:attrNameLst>
                                          <p:attrName>style.visibility</p:attrName>
                                        </p:attrNameLst>
                                      </p:cBhvr>
                                      <p:to>
                                        <p:strVal val="visible"/>
                                      </p:to>
                                    </p:set>
                                  </p:childTnLst>
                                </p:cTn>
                              </p:par>
                            </p:childTnLst>
                          </p:cTn>
                        </p:par>
                        <p:par>
                          <p:cTn id="100" fill="hold">
                            <p:stCondLst>
                              <p:cond delay="2000"/>
                            </p:stCondLst>
                            <p:childTnLst>
                              <p:par>
                                <p:cTn id="101" presetID="1" presetClass="entr" presetSubtype="0" fill="hold" grpId="0" nodeType="after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childTnLst>
                          </p:cTn>
                        </p:par>
                        <p:par>
                          <p:cTn id="103" fill="hold">
                            <p:stCondLst>
                              <p:cond delay="2000"/>
                            </p:stCondLst>
                            <p:childTnLst>
                              <p:par>
                                <p:cTn id="104" presetID="1" presetClass="entr" presetSubtype="0" fill="hold" grpId="0" nodeType="afterEffect">
                                  <p:stCondLst>
                                    <p:cond delay="0"/>
                                  </p:stCondLst>
                                  <p:childTnLst>
                                    <p:set>
                                      <p:cBhvr>
                                        <p:cTn id="105" dur="1" fill="hold">
                                          <p:stCondLst>
                                            <p:cond delay="0"/>
                                          </p:stCondLst>
                                        </p:cTn>
                                        <p:tgtEl>
                                          <p:spTgt spid="194"/>
                                        </p:tgtEl>
                                        <p:attrNameLst>
                                          <p:attrName>style.visibility</p:attrName>
                                        </p:attrNameLst>
                                      </p:cBhvr>
                                      <p:to>
                                        <p:strVal val="visible"/>
                                      </p:to>
                                    </p:set>
                                  </p:childTnLst>
                                </p:cTn>
                              </p:par>
                            </p:childTnLst>
                          </p:cTn>
                        </p:par>
                        <p:par>
                          <p:cTn id="106" fill="hold">
                            <p:stCondLst>
                              <p:cond delay="2000"/>
                            </p:stCondLst>
                            <p:childTnLst>
                              <p:par>
                                <p:cTn id="107" presetID="1" presetClass="entr" presetSubtype="0" fill="hold" grpId="0" nodeType="afterEffect">
                                  <p:stCondLst>
                                    <p:cond delay="0"/>
                                  </p:stCondLst>
                                  <p:childTnLst>
                                    <p:set>
                                      <p:cBhvr>
                                        <p:cTn id="108" dur="1" fill="hold">
                                          <p:stCondLst>
                                            <p:cond delay="0"/>
                                          </p:stCondLst>
                                        </p:cTn>
                                        <p:tgtEl>
                                          <p:spTgt spid="195"/>
                                        </p:tgtEl>
                                        <p:attrNameLst>
                                          <p:attrName>style.visibility</p:attrName>
                                        </p:attrNameLst>
                                      </p:cBhvr>
                                      <p:to>
                                        <p:strVal val="visible"/>
                                      </p:to>
                                    </p:set>
                                  </p:childTnLst>
                                </p:cTn>
                              </p:par>
                            </p:childTnLst>
                          </p:cTn>
                        </p:par>
                        <p:par>
                          <p:cTn id="109" fill="hold">
                            <p:stCondLst>
                              <p:cond delay="2000"/>
                            </p:stCondLst>
                            <p:childTnLst>
                              <p:par>
                                <p:cTn id="110" presetID="1" presetClass="entr" presetSubtype="0" fill="hold" grpId="0" nodeType="afterEffect">
                                  <p:stCondLst>
                                    <p:cond delay="0"/>
                                  </p:stCondLst>
                                  <p:childTnLst>
                                    <p:set>
                                      <p:cBhvr>
                                        <p:cTn id="111" dur="1" fill="hold">
                                          <p:stCondLst>
                                            <p:cond delay="0"/>
                                          </p:stCondLst>
                                        </p:cTn>
                                        <p:tgtEl>
                                          <p:spTgt spid="196"/>
                                        </p:tgtEl>
                                        <p:attrNameLst>
                                          <p:attrName>style.visibility</p:attrName>
                                        </p:attrNameLst>
                                      </p:cBhvr>
                                      <p:to>
                                        <p:strVal val="visible"/>
                                      </p:to>
                                    </p:set>
                                  </p:childTnLst>
                                </p:cTn>
                              </p:par>
                            </p:childTnLst>
                          </p:cTn>
                        </p:par>
                        <p:par>
                          <p:cTn id="112" fill="hold">
                            <p:stCondLst>
                              <p:cond delay="2000"/>
                            </p:stCondLst>
                            <p:childTnLst>
                              <p:par>
                                <p:cTn id="113" presetID="1" presetClass="entr" presetSubtype="0" fill="hold" grpId="0" nodeType="afterEffect">
                                  <p:stCondLst>
                                    <p:cond delay="0"/>
                                  </p:stCondLst>
                                  <p:childTnLst>
                                    <p:set>
                                      <p:cBhvr>
                                        <p:cTn id="114" dur="1" fill="hold">
                                          <p:stCondLst>
                                            <p:cond delay="0"/>
                                          </p:stCondLst>
                                        </p:cTn>
                                        <p:tgtEl>
                                          <p:spTgt spid="197"/>
                                        </p:tgtEl>
                                        <p:attrNameLst>
                                          <p:attrName>style.visibility</p:attrName>
                                        </p:attrNameLst>
                                      </p:cBhvr>
                                      <p:to>
                                        <p:strVal val="visible"/>
                                      </p:to>
                                    </p:set>
                                  </p:childTnLst>
                                </p:cTn>
                              </p:par>
                            </p:childTnLst>
                          </p:cTn>
                        </p:par>
                        <p:par>
                          <p:cTn id="115" fill="hold">
                            <p:stCondLst>
                              <p:cond delay="2000"/>
                            </p:stCondLst>
                            <p:childTnLst>
                              <p:par>
                                <p:cTn id="116" presetID="1" presetClass="entr" presetSubtype="0" fill="hold" grpId="0" nodeType="afterEffect">
                                  <p:stCondLst>
                                    <p:cond delay="0"/>
                                  </p:stCondLst>
                                  <p:childTnLst>
                                    <p:set>
                                      <p:cBhvr>
                                        <p:cTn id="117" dur="1" fill="hold">
                                          <p:stCondLst>
                                            <p:cond delay="0"/>
                                          </p:stCondLst>
                                        </p:cTn>
                                        <p:tgtEl>
                                          <p:spTgt spid="198"/>
                                        </p:tgtEl>
                                        <p:attrNameLst>
                                          <p:attrName>style.visibility</p:attrName>
                                        </p:attrNameLst>
                                      </p:cBhvr>
                                      <p:to>
                                        <p:strVal val="visible"/>
                                      </p:to>
                                    </p:set>
                                  </p:childTnLst>
                                </p:cTn>
                              </p:par>
                            </p:childTnLst>
                          </p:cTn>
                        </p:par>
                        <p:par>
                          <p:cTn id="118" fill="hold">
                            <p:stCondLst>
                              <p:cond delay="2000"/>
                            </p:stCondLst>
                            <p:childTnLst>
                              <p:par>
                                <p:cTn id="119" presetID="1" presetClass="entr" presetSubtype="0" fill="hold" grpId="0" nodeType="afterEffect">
                                  <p:stCondLst>
                                    <p:cond delay="0"/>
                                  </p:stCondLst>
                                  <p:childTnLst>
                                    <p:set>
                                      <p:cBhvr>
                                        <p:cTn id="120" dur="1" fill="hold">
                                          <p:stCondLst>
                                            <p:cond delay="0"/>
                                          </p:stCondLst>
                                        </p:cTn>
                                        <p:tgtEl>
                                          <p:spTgt spid="199"/>
                                        </p:tgtEl>
                                        <p:attrNameLst>
                                          <p:attrName>style.visibility</p:attrName>
                                        </p:attrNameLst>
                                      </p:cBhvr>
                                      <p:to>
                                        <p:strVal val="visible"/>
                                      </p:to>
                                    </p:set>
                                  </p:childTnLst>
                                </p:cTn>
                              </p:par>
                            </p:childTnLst>
                          </p:cTn>
                        </p:par>
                        <p:par>
                          <p:cTn id="121" fill="hold">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200"/>
                                        </p:tgtEl>
                                        <p:attrNameLst>
                                          <p:attrName>style.visibility</p:attrName>
                                        </p:attrNameLst>
                                      </p:cBhvr>
                                      <p:to>
                                        <p:strVal val="visible"/>
                                      </p:to>
                                    </p:set>
                                  </p:childTnLst>
                                </p:cTn>
                              </p:par>
                            </p:childTnLst>
                          </p:cTn>
                        </p:par>
                        <p:par>
                          <p:cTn id="124" fill="hold">
                            <p:stCondLst>
                              <p:cond delay="2000"/>
                            </p:stCondLst>
                            <p:childTnLst>
                              <p:par>
                                <p:cTn id="125" presetID="1" presetClass="entr" presetSubtype="0" fill="hold" grpId="0" nodeType="afterEffect">
                                  <p:stCondLst>
                                    <p:cond delay="0"/>
                                  </p:stCondLst>
                                  <p:childTnLst>
                                    <p:set>
                                      <p:cBhvr>
                                        <p:cTn id="126" dur="1" fill="hold">
                                          <p:stCondLst>
                                            <p:cond delay="0"/>
                                          </p:stCondLst>
                                        </p:cTn>
                                        <p:tgtEl>
                                          <p:spTgt spid="201"/>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grpId="0" nodeType="afterEffect">
                                  <p:stCondLst>
                                    <p:cond delay="0"/>
                                  </p:stCondLst>
                                  <p:childTnLst>
                                    <p:set>
                                      <p:cBhvr>
                                        <p:cTn id="129" dur="1" fill="hold">
                                          <p:stCondLst>
                                            <p:cond delay="0"/>
                                          </p:stCondLst>
                                        </p:cTn>
                                        <p:tgtEl>
                                          <p:spTgt spid="202"/>
                                        </p:tgtEl>
                                        <p:attrNameLst>
                                          <p:attrName>style.visibility</p:attrName>
                                        </p:attrNameLst>
                                      </p:cBhvr>
                                      <p:to>
                                        <p:strVal val="visible"/>
                                      </p:to>
                                    </p:set>
                                  </p:childTnLst>
                                </p:cTn>
                              </p:par>
                            </p:childTnLst>
                          </p:cTn>
                        </p:par>
                        <p:par>
                          <p:cTn id="130" fill="hold">
                            <p:stCondLst>
                              <p:cond delay="2000"/>
                            </p:stCondLst>
                            <p:childTnLst>
                              <p:par>
                                <p:cTn id="131" presetID="1" presetClass="entr" presetSubtype="0" fill="hold" grpId="0" nodeType="afterEffect">
                                  <p:stCondLst>
                                    <p:cond delay="0"/>
                                  </p:stCondLst>
                                  <p:childTnLst>
                                    <p:set>
                                      <p:cBhvr>
                                        <p:cTn id="132" dur="1" fill="hold">
                                          <p:stCondLst>
                                            <p:cond delay="0"/>
                                          </p:stCondLst>
                                        </p:cTn>
                                        <p:tgtEl>
                                          <p:spTgt spid="203"/>
                                        </p:tgtEl>
                                        <p:attrNameLst>
                                          <p:attrName>style.visibility</p:attrName>
                                        </p:attrNameLst>
                                      </p:cBhvr>
                                      <p:to>
                                        <p:strVal val="visible"/>
                                      </p:to>
                                    </p:set>
                                  </p:childTnLst>
                                </p:cTn>
                              </p:par>
                            </p:childTnLst>
                          </p:cTn>
                        </p:par>
                        <p:par>
                          <p:cTn id="133" fill="hold">
                            <p:stCondLst>
                              <p:cond delay="2000"/>
                            </p:stCondLst>
                            <p:childTnLst>
                              <p:par>
                                <p:cTn id="134" presetID="1" presetClass="entr" presetSubtype="0" fill="hold" grpId="0" nodeType="afterEffect">
                                  <p:stCondLst>
                                    <p:cond delay="0"/>
                                  </p:stCondLst>
                                  <p:childTnLst>
                                    <p:set>
                                      <p:cBhvr>
                                        <p:cTn id="135" dur="1" fill="hold">
                                          <p:stCondLst>
                                            <p:cond delay="0"/>
                                          </p:stCondLst>
                                        </p:cTn>
                                        <p:tgtEl>
                                          <p:spTgt spid="204"/>
                                        </p:tgtEl>
                                        <p:attrNameLst>
                                          <p:attrName>style.visibility</p:attrName>
                                        </p:attrNameLst>
                                      </p:cBhvr>
                                      <p:to>
                                        <p:strVal val="visible"/>
                                      </p:to>
                                    </p:set>
                                  </p:childTnLst>
                                </p:cTn>
                              </p:par>
                            </p:childTnLst>
                          </p:cTn>
                        </p:par>
                        <p:par>
                          <p:cTn id="136" fill="hold">
                            <p:stCondLst>
                              <p:cond delay="2000"/>
                            </p:stCondLst>
                            <p:childTnLst>
                              <p:par>
                                <p:cTn id="137" presetID="1" presetClass="entr" presetSubtype="0" fill="hold" grpId="0" nodeType="afterEffect">
                                  <p:stCondLst>
                                    <p:cond delay="0"/>
                                  </p:stCondLst>
                                  <p:childTnLst>
                                    <p:set>
                                      <p:cBhvr>
                                        <p:cTn id="138" dur="1" fill="hold">
                                          <p:stCondLst>
                                            <p:cond delay="0"/>
                                          </p:stCondLst>
                                        </p:cTn>
                                        <p:tgtEl>
                                          <p:spTgt spid="205"/>
                                        </p:tgtEl>
                                        <p:attrNameLst>
                                          <p:attrName>style.visibility</p:attrName>
                                        </p:attrNameLst>
                                      </p:cBhvr>
                                      <p:to>
                                        <p:strVal val="visible"/>
                                      </p:to>
                                    </p:set>
                                  </p:childTnLst>
                                </p:cTn>
                              </p:par>
                            </p:childTnLst>
                          </p:cTn>
                        </p:par>
                        <p:par>
                          <p:cTn id="139" fill="hold">
                            <p:stCondLst>
                              <p:cond delay="2000"/>
                            </p:stCondLst>
                            <p:childTnLst>
                              <p:par>
                                <p:cTn id="140" presetID="1" presetClass="entr" presetSubtype="0" fill="hold" grpId="0" nodeType="afterEffect">
                                  <p:stCondLst>
                                    <p:cond delay="0"/>
                                  </p:stCondLst>
                                  <p:childTnLst>
                                    <p:set>
                                      <p:cBhvr>
                                        <p:cTn id="141" dur="1" fill="hold">
                                          <p:stCondLst>
                                            <p:cond delay="0"/>
                                          </p:stCondLst>
                                        </p:cTn>
                                        <p:tgtEl>
                                          <p:spTgt spid="206"/>
                                        </p:tgtEl>
                                        <p:attrNameLst>
                                          <p:attrName>style.visibility</p:attrName>
                                        </p:attrNameLst>
                                      </p:cBhvr>
                                      <p:to>
                                        <p:strVal val="visible"/>
                                      </p:to>
                                    </p:set>
                                  </p:childTnLst>
                                </p:cTn>
                              </p:par>
                            </p:childTnLst>
                          </p:cTn>
                        </p:par>
                        <p:par>
                          <p:cTn id="142" fill="hold">
                            <p:stCondLst>
                              <p:cond delay="2000"/>
                            </p:stCondLst>
                            <p:childTnLst>
                              <p:par>
                                <p:cTn id="143" presetID="1" presetClass="entr" presetSubtype="0" fill="hold" grpId="0" nodeType="afterEffect">
                                  <p:stCondLst>
                                    <p:cond delay="0"/>
                                  </p:stCondLst>
                                  <p:childTnLst>
                                    <p:set>
                                      <p:cBhvr>
                                        <p:cTn id="144" dur="1" fill="hold">
                                          <p:stCondLst>
                                            <p:cond delay="0"/>
                                          </p:stCondLst>
                                        </p:cTn>
                                        <p:tgtEl>
                                          <p:spTgt spid="207"/>
                                        </p:tgtEl>
                                        <p:attrNameLst>
                                          <p:attrName>style.visibility</p:attrName>
                                        </p:attrNameLst>
                                      </p:cBhvr>
                                      <p:to>
                                        <p:strVal val="visible"/>
                                      </p:to>
                                    </p:set>
                                  </p:childTnLst>
                                </p:cTn>
                              </p:par>
                            </p:childTnLst>
                          </p:cTn>
                        </p:par>
                        <p:par>
                          <p:cTn id="145" fill="hold">
                            <p:stCondLst>
                              <p:cond delay="2000"/>
                            </p:stCondLst>
                            <p:childTnLst>
                              <p:par>
                                <p:cTn id="146" presetID="1" presetClass="entr" presetSubtype="0" fill="hold" grpId="0" nodeType="afterEffect">
                                  <p:stCondLst>
                                    <p:cond delay="0"/>
                                  </p:stCondLst>
                                  <p:childTnLst>
                                    <p:set>
                                      <p:cBhvr>
                                        <p:cTn id="147" dur="1" fill="hold">
                                          <p:stCondLst>
                                            <p:cond delay="0"/>
                                          </p:stCondLst>
                                        </p:cTn>
                                        <p:tgtEl>
                                          <p:spTgt spid="208"/>
                                        </p:tgtEl>
                                        <p:attrNameLst>
                                          <p:attrName>style.visibility</p:attrName>
                                        </p:attrNameLst>
                                      </p:cBhvr>
                                      <p:to>
                                        <p:strVal val="visible"/>
                                      </p:to>
                                    </p:set>
                                  </p:childTnLst>
                                </p:cTn>
                              </p:par>
                            </p:childTnLst>
                          </p:cTn>
                        </p:par>
                        <p:par>
                          <p:cTn id="148" fill="hold">
                            <p:stCondLst>
                              <p:cond delay="2000"/>
                            </p:stCondLst>
                            <p:childTnLst>
                              <p:par>
                                <p:cTn id="149" presetID="1" presetClass="entr" presetSubtype="0" fill="hold" grpId="0" nodeType="after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childTnLst>
                          </p:cTn>
                        </p:par>
                        <p:par>
                          <p:cTn id="151" fill="hold">
                            <p:stCondLst>
                              <p:cond delay="2000"/>
                            </p:stCondLst>
                            <p:childTnLst>
                              <p:par>
                                <p:cTn id="152" presetID="1" presetClass="entr" presetSubtype="0" fill="hold" grpId="0" nodeType="afterEffect">
                                  <p:stCondLst>
                                    <p:cond delay="0"/>
                                  </p:stCondLst>
                                  <p:childTnLst>
                                    <p:set>
                                      <p:cBhvr>
                                        <p:cTn id="153" dur="1" fill="hold">
                                          <p:stCondLst>
                                            <p:cond delay="0"/>
                                          </p:stCondLst>
                                        </p:cTn>
                                        <p:tgtEl>
                                          <p:spTgt spid="210"/>
                                        </p:tgtEl>
                                        <p:attrNameLst>
                                          <p:attrName>style.visibility</p:attrName>
                                        </p:attrNameLst>
                                      </p:cBhvr>
                                      <p:to>
                                        <p:strVal val="visible"/>
                                      </p:to>
                                    </p:set>
                                  </p:childTnLst>
                                </p:cTn>
                              </p:par>
                            </p:childTnLst>
                          </p:cTn>
                        </p:par>
                        <p:par>
                          <p:cTn id="154" fill="hold">
                            <p:stCondLst>
                              <p:cond delay="2000"/>
                            </p:stCondLst>
                            <p:childTnLst>
                              <p:par>
                                <p:cTn id="155" presetID="1" presetClass="entr" presetSubtype="0" fill="hold" grpId="0" nodeType="afterEffect">
                                  <p:stCondLst>
                                    <p:cond delay="0"/>
                                  </p:stCondLst>
                                  <p:childTnLst>
                                    <p:set>
                                      <p:cBhvr>
                                        <p:cTn id="156" dur="1" fill="hold">
                                          <p:stCondLst>
                                            <p:cond delay="0"/>
                                          </p:stCondLst>
                                        </p:cTn>
                                        <p:tgtEl>
                                          <p:spTgt spid="211"/>
                                        </p:tgtEl>
                                        <p:attrNameLst>
                                          <p:attrName>style.visibility</p:attrName>
                                        </p:attrNameLst>
                                      </p:cBhvr>
                                      <p:to>
                                        <p:strVal val="visible"/>
                                      </p:to>
                                    </p:set>
                                  </p:childTnLst>
                                </p:cTn>
                              </p:par>
                            </p:childTnLst>
                          </p:cTn>
                        </p:par>
                        <p:par>
                          <p:cTn id="157" fill="hold">
                            <p:stCondLst>
                              <p:cond delay="2000"/>
                            </p:stCondLst>
                            <p:childTnLst>
                              <p:par>
                                <p:cTn id="158" presetID="1" presetClass="entr" presetSubtype="0" fill="hold" grpId="0" nodeType="afterEffect">
                                  <p:stCondLst>
                                    <p:cond delay="0"/>
                                  </p:stCondLst>
                                  <p:childTnLst>
                                    <p:set>
                                      <p:cBhvr>
                                        <p:cTn id="159" dur="1" fill="hold">
                                          <p:stCondLst>
                                            <p:cond delay="0"/>
                                          </p:stCondLst>
                                        </p:cTn>
                                        <p:tgtEl>
                                          <p:spTgt spid="212"/>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213"/>
                                        </p:tgtEl>
                                        <p:attrNameLst>
                                          <p:attrName>style.visibility</p:attrName>
                                        </p:attrNameLst>
                                      </p:cBhvr>
                                      <p:to>
                                        <p:strVal val="visible"/>
                                      </p:to>
                                    </p:set>
                                  </p:childTnLst>
                                </p:cTn>
                              </p:par>
                            </p:childTnLst>
                          </p:cTn>
                        </p:par>
                        <p:par>
                          <p:cTn id="163" fill="hold">
                            <p:stCondLst>
                              <p:cond delay="2000"/>
                            </p:stCondLst>
                            <p:childTnLst>
                              <p:par>
                                <p:cTn id="164" presetID="1" presetClass="entr" presetSubtype="0" fill="hold" grpId="0" nodeType="afterEffect">
                                  <p:stCondLst>
                                    <p:cond delay="0"/>
                                  </p:stCondLst>
                                  <p:childTnLst>
                                    <p:set>
                                      <p:cBhvr>
                                        <p:cTn id="165" dur="1" fill="hold">
                                          <p:stCondLst>
                                            <p:cond delay="0"/>
                                          </p:stCondLst>
                                        </p:cTn>
                                        <p:tgtEl>
                                          <p:spTgt spid="214"/>
                                        </p:tgtEl>
                                        <p:attrNameLst>
                                          <p:attrName>style.visibility</p:attrName>
                                        </p:attrNameLst>
                                      </p:cBhvr>
                                      <p:to>
                                        <p:strVal val="visible"/>
                                      </p:to>
                                    </p:set>
                                  </p:childTnLst>
                                </p:cTn>
                              </p:par>
                            </p:childTnLst>
                          </p:cTn>
                        </p:par>
                        <p:par>
                          <p:cTn id="166" fill="hold">
                            <p:stCondLst>
                              <p:cond delay="2000"/>
                            </p:stCondLst>
                            <p:childTnLst>
                              <p:par>
                                <p:cTn id="167" presetID="1" presetClass="entr" presetSubtype="0" fill="hold" grpId="0" nodeType="afterEffect">
                                  <p:stCondLst>
                                    <p:cond delay="0"/>
                                  </p:stCondLst>
                                  <p:childTnLst>
                                    <p:set>
                                      <p:cBhvr>
                                        <p:cTn id="168" dur="1" fill="hold">
                                          <p:stCondLst>
                                            <p:cond delay="0"/>
                                          </p:stCondLst>
                                        </p:cTn>
                                        <p:tgtEl>
                                          <p:spTgt spid="215"/>
                                        </p:tgtEl>
                                        <p:attrNameLst>
                                          <p:attrName>style.visibility</p:attrName>
                                        </p:attrNameLst>
                                      </p:cBhvr>
                                      <p:to>
                                        <p:strVal val="visible"/>
                                      </p:to>
                                    </p:set>
                                  </p:childTnLst>
                                </p:cTn>
                              </p:par>
                            </p:childTnLst>
                          </p:cTn>
                        </p:par>
                        <p:par>
                          <p:cTn id="169" fill="hold">
                            <p:stCondLst>
                              <p:cond delay="2000"/>
                            </p:stCondLst>
                            <p:childTnLst>
                              <p:par>
                                <p:cTn id="170" presetID="1" presetClass="entr" presetSubtype="0" fill="hold" grpId="0" nodeType="afterEffect">
                                  <p:stCondLst>
                                    <p:cond delay="0"/>
                                  </p:stCondLst>
                                  <p:childTnLst>
                                    <p:set>
                                      <p:cBhvr>
                                        <p:cTn id="171" dur="1" fill="hold">
                                          <p:stCondLst>
                                            <p:cond delay="0"/>
                                          </p:stCondLst>
                                        </p:cTn>
                                        <p:tgtEl>
                                          <p:spTgt spid="216"/>
                                        </p:tgtEl>
                                        <p:attrNameLst>
                                          <p:attrName>style.visibility</p:attrName>
                                        </p:attrNameLst>
                                      </p:cBhvr>
                                      <p:to>
                                        <p:strVal val="visible"/>
                                      </p:to>
                                    </p:set>
                                  </p:childTnLst>
                                </p:cTn>
                              </p:par>
                            </p:childTnLst>
                          </p:cTn>
                        </p:par>
                        <p:par>
                          <p:cTn id="172" fill="hold">
                            <p:stCondLst>
                              <p:cond delay="2000"/>
                            </p:stCondLst>
                            <p:childTnLst>
                              <p:par>
                                <p:cTn id="173" presetID="1" presetClass="entr" presetSubtype="0" fill="hold" grpId="0" nodeType="afterEffect">
                                  <p:stCondLst>
                                    <p:cond delay="0"/>
                                  </p:stCondLst>
                                  <p:childTnLst>
                                    <p:set>
                                      <p:cBhvr>
                                        <p:cTn id="174" dur="1" fill="hold">
                                          <p:stCondLst>
                                            <p:cond delay="0"/>
                                          </p:stCondLst>
                                        </p:cTn>
                                        <p:tgtEl>
                                          <p:spTgt spid="217"/>
                                        </p:tgtEl>
                                        <p:attrNameLst>
                                          <p:attrName>style.visibility</p:attrName>
                                        </p:attrNameLst>
                                      </p:cBhvr>
                                      <p:to>
                                        <p:strVal val="visible"/>
                                      </p:to>
                                    </p:set>
                                  </p:childTnLst>
                                </p:cTn>
                              </p:par>
                            </p:childTnLst>
                          </p:cTn>
                        </p:par>
                        <p:par>
                          <p:cTn id="175" fill="hold">
                            <p:stCondLst>
                              <p:cond delay="2000"/>
                            </p:stCondLst>
                            <p:childTnLst>
                              <p:par>
                                <p:cTn id="176" presetID="1" presetClass="entr" presetSubtype="0" fill="hold" grpId="0" nodeType="afterEffect">
                                  <p:stCondLst>
                                    <p:cond delay="0"/>
                                  </p:stCondLst>
                                  <p:childTnLst>
                                    <p:set>
                                      <p:cBhvr>
                                        <p:cTn id="177" dur="1" fill="hold">
                                          <p:stCondLst>
                                            <p:cond delay="0"/>
                                          </p:stCondLst>
                                        </p:cTn>
                                        <p:tgtEl>
                                          <p:spTgt spid="218"/>
                                        </p:tgtEl>
                                        <p:attrNameLst>
                                          <p:attrName>style.visibility</p:attrName>
                                        </p:attrNameLst>
                                      </p:cBhvr>
                                      <p:to>
                                        <p:strVal val="visible"/>
                                      </p:to>
                                    </p:set>
                                  </p:childTnLst>
                                </p:cTn>
                              </p:par>
                            </p:childTnLst>
                          </p:cTn>
                        </p:par>
                        <p:par>
                          <p:cTn id="178" fill="hold">
                            <p:stCondLst>
                              <p:cond delay="2000"/>
                            </p:stCondLst>
                            <p:childTnLst>
                              <p:par>
                                <p:cTn id="179" presetID="1" presetClass="entr" presetSubtype="0" fill="hold" grpId="0" nodeType="afterEffect">
                                  <p:stCondLst>
                                    <p:cond delay="0"/>
                                  </p:stCondLst>
                                  <p:childTnLst>
                                    <p:set>
                                      <p:cBhvr>
                                        <p:cTn id="180" dur="1" fill="hold">
                                          <p:stCondLst>
                                            <p:cond delay="0"/>
                                          </p:stCondLst>
                                        </p:cTn>
                                        <p:tgtEl>
                                          <p:spTgt spid="219"/>
                                        </p:tgtEl>
                                        <p:attrNameLst>
                                          <p:attrName>style.visibility</p:attrName>
                                        </p:attrNameLst>
                                      </p:cBhvr>
                                      <p:to>
                                        <p:strVal val="visible"/>
                                      </p:to>
                                    </p:set>
                                  </p:childTnLst>
                                </p:cTn>
                              </p:par>
                            </p:childTnLst>
                          </p:cTn>
                        </p:par>
                        <p:par>
                          <p:cTn id="181" fill="hold">
                            <p:stCondLst>
                              <p:cond delay="2000"/>
                            </p:stCondLst>
                            <p:childTnLst>
                              <p:par>
                                <p:cTn id="182" presetID="1" presetClass="entr" presetSubtype="0" fill="hold" grpId="0" nodeType="afterEffect">
                                  <p:stCondLst>
                                    <p:cond delay="0"/>
                                  </p:stCondLst>
                                  <p:childTnLst>
                                    <p:set>
                                      <p:cBhvr>
                                        <p:cTn id="183" dur="1" fill="hold">
                                          <p:stCondLst>
                                            <p:cond delay="0"/>
                                          </p:stCondLst>
                                        </p:cTn>
                                        <p:tgtEl>
                                          <p:spTgt spid="220"/>
                                        </p:tgtEl>
                                        <p:attrNameLst>
                                          <p:attrName>style.visibility</p:attrName>
                                        </p:attrNameLst>
                                      </p:cBhvr>
                                      <p:to>
                                        <p:strVal val="visible"/>
                                      </p:to>
                                    </p:set>
                                  </p:childTnLst>
                                </p:cTn>
                              </p:par>
                            </p:childTnLst>
                          </p:cTn>
                        </p:par>
                        <p:par>
                          <p:cTn id="184" fill="hold">
                            <p:stCondLst>
                              <p:cond delay="2000"/>
                            </p:stCondLst>
                            <p:childTnLst>
                              <p:par>
                                <p:cTn id="185" presetID="1" presetClass="entr" presetSubtype="0" fill="hold" grpId="0" nodeType="afterEffect">
                                  <p:stCondLst>
                                    <p:cond delay="0"/>
                                  </p:stCondLst>
                                  <p:childTnLst>
                                    <p:set>
                                      <p:cBhvr>
                                        <p:cTn id="186" dur="1" fill="hold">
                                          <p:stCondLst>
                                            <p:cond delay="0"/>
                                          </p:stCondLst>
                                        </p:cTn>
                                        <p:tgtEl>
                                          <p:spTgt spid="221"/>
                                        </p:tgtEl>
                                        <p:attrNameLst>
                                          <p:attrName>style.visibility</p:attrName>
                                        </p:attrNameLst>
                                      </p:cBhvr>
                                      <p:to>
                                        <p:strVal val="visible"/>
                                      </p:to>
                                    </p:set>
                                  </p:childTnLst>
                                </p:cTn>
                              </p:par>
                            </p:childTnLst>
                          </p:cTn>
                        </p:par>
                        <p:par>
                          <p:cTn id="187" fill="hold">
                            <p:stCondLst>
                              <p:cond delay="2000"/>
                            </p:stCondLst>
                            <p:childTnLst>
                              <p:par>
                                <p:cTn id="188" presetID="1" presetClass="entr" presetSubtype="0" fill="hold" grpId="0" nodeType="afterEffect">
                                  <p:stCondLst>
                                    <p:cond delay="0"/>
                                  </p:stCondLst>
                                  <p:childTnLst>
                                    <p:set>
                                      <p:cBhvr>
                                        <p:cTn id="189" dur="1" fill="hold">
                                          <p:stCondLst>
                                            <p:cond delay="0"/>
                                          </p:stCondLst>
                                        </p:cTn>
                                        <p:tgtEl>
                                          <p:spTgt spid="222"/>
                                        </p:tgtEl>
                                        <p:attrNameLst>
                                          <p:attrName>style.visibility</p:attrName>
                                        </p:attrNameLst>
                                      </p:cBhvr>
                                      <p:to>
                                        <p:strVal val="visible"/>
                                      </p:to>
                                    </p:set>
                                  </p:childTnLst>
                                </p:cTn>
                              </p:par>
                            </p:childTnLst>
                          </p:cTn>
                        </p:par>
                        <p:par>
                          <p:cTn id="190" fill="hold">
                            <p:stCondLst>
                              <p:cond delay="2000"/>
                            </p:stCondLst>
                            <p:childTnLst>
                              <p:par>
                                <p:cTn id="191" presetID="1" presetClass="entr" presetSubtype="0" fill="hold" grpId="0" nodeType="afterEffect">
                                  <p:stCondLst>
                                    <p:cond delay="0"/>
                                  </p:stCondLst>
                                  <p:childTnLst>
                                    <p:set>
                                      <p:cBhvr>
                                        <p:cTn id="192" dur="1" fill="hold">
                                          <p:stCondLst>
                                            <p:cond delay="0"/>
                                          </p:stCondLst>
                                        </p:cTn>
                                        <p:tgtEl>
                                          <p:spTgt spid="223"/>
                                        </p:tgtEl>
                                        <p:attrNameLst>
                                          <p:attrName>style.visibility</p:attrName>
                                        </p:attrNameLst>
                                      </p:cBhvr>
                                      <p:to>
                                        <p:strVal val="visible"/>
                                      </p:to>
                                    </p:set>
                                  </p:childTnLst>
                                </p:cTn>
                              </p:par>
                            </p:childTnLst>
                          </p:cTn>
                        </p:par>
                        <p:par>
                          <p:cTn id="193" fill="hold">
                            <p:stCondLst>
                              <p:cond delay="2000"/>
                            </p:stCondLst>
                            <p:childTnLst>
                              <p:par>
                                <p:cTn id="194" presetID="1" presetClass="entr" presetSubtype="0" fill="hold" grpId="0" nodeType="afterEffect">
                                  <p:stCondLst>
                                    <p:cond delay="0"/>
                                  </p:stCondLst>
                                  <p:childTnLst>
                                    <p:set>
                                      <p:cBhvr>
                                        <p:cTn id="195" dur="1" fill="hold">
                                          <p:stCondLst>
                                            <p:cond delay="0"/>
                                          </p:stCondLst>
                                        </p:cTn>
                                        <p:tgtEl>
                                          <p:spTgt spid="224"/>
                                        </p:tgtEl>
                                        <p:attrNameLst>
                                          <p:attrName>style.visibility</p:attrName>
                                        </p:attrNameLst>
                                      </p:cBhvr>
                                      <p:to>
                                        <p:strVal val="visible"/>
                                      </p:to>
                                    </p:set>
                                  </p:childTnLst>
                                </p:cTn>
                              </p:par>
                            </p:childTnLst>
                          </p:cTn>
                        </p:par>
                        <p:par>
                          <p:cTn id="196" fill="hold">
                            <p:stCondLst>
                              <p:cond delay="2000"/>
                            </p:stCondLst>
                            <p:childTnLst>
                              <p:par>
                                <p:cTn id="197" presetID="1" presetClass="entr" presetSubtype="0" fill="hold" grpId="0" nodeType="afterEffect">
                                  <p:stCondLst>
                                    <p:cond delay="0"/>
                                  </p:stCondLst>
                                  <p:childTnLst>
                                    <p:set>
                                      <p:cBhvr>
                                        <p:cTn id="198" dur="1" fill="hold">
                                          <p:stCondLst>
                                            <p:cond delay="0"/>
                                          </p:stCondLst>
                                        </p:cTn>
                                        <p:tgtEl>
                                          <p:spTgt spid="225"/>
                                        </p:tgtEl>
                                        <p:attrNameLst>
                                          <p:attrName>style.visibility</p:attrName>
                                        </p:attrNameLst>
                                      </p:cBhvr>
                                      <p:to>
                                        <p:strVal val="visible"/>
                                      </p:to>
                                    </p:set>
                                  </p:childTnLst>
                                </p:cTn>
                              </p:par>
                            </p:childTnLst>
                          </p:cTn>
                        </p:par>
                        <p:par>
                          <p:cTn id="199" fill="hold">
                            <p:stCondLst>
                              <p:cond delay="2000"/>
                            </p:stCondLst>
                            <p:childTnLst>
                              <p:par>
                                <p:cTn id="200" presetID="1" presetClass="entr" presetSubtype="0" fill="hold" grpId="0" nodeType="afterEffect">
                                  <p:stCondLst>
                                    <p:cond delay="0"/>
                                  </p:stCondLst>
                                  <p:childTnLst>
                                    <p:set>
                                      <p:cBhvr>
                                        <p:cTn id="201" dur="1" fill="hold">
                                          <p:stCondLst>
                                            <p:cond delay="0"/>
                                          </p:stCondLst>
                                        </p:cTn>
                                        <p:tgtEl>
                                          <p:spTgt spid="226"/>
                                        </p:tgtEl>
                                        <p:attrNameLst>
                                          <p:attrName>style.visibility</p:attrName>
                                        </p:attrNameLst>
                                      </p:cBhvr>
                                      <p:to>
                                        <p:strVal val="visible"/>
                                      </p:to>
                                    </p:set>
                                  </p:childTnLst>
                                </p:cTn>
                              </p:par>
                            </p:childTnLst>
                          </p:cTn>
                        </p:par>
                        <p:par>
                          <p:cTn id="202" fill="hold">
                            <p:stCondLst>
                              <p:cond delay="2000"/>
                            </p:stCondLst>
                            <p:childTnLst>
                              <p:par>
                                <p:cTn id="203" presetID="1" presetClass="entr" presetSubtype="0" fill="hold" grpId="0" nodeType="afterEffect">
                                  <p:stCondLst>
                                    <p:cond delay="0"/>
                                  </p:stCondLst>
                                  <p:childTnLst>
                                    <p:set>
                                      <p:cBhvr>
                                        <p:cTn id="204" dur="1" fill="hold">
                                          <p:stCondLst>
                                            <p:cond delay="0"/>
                                          </p:stCondLst>
                                        </p:cTn>
                                        <p:tgtEl>
                                          <p:spTgt spid="227"/>
                                        </p:tgtEl>
                                        <p:attrNameLst>
                                          <p:attrName>style.visibility</p:attrName>
                                        </p:attrNameLst>
                                      </p:cBhvr>
                                      <p:to>
                                        <p:strVal val="visible"/>
                                      </p:to>
                                    </p:set>
                                  </p:childTnLst>
                                </p:cTn>
                              </p:par>
                            </p:childTnLst>
                          </p:cTn>
                        </p:par>
                        <p:par>
                          <p:cTn id="205" fill="hold">
                            <p:stCondLst>
                              <p:cond delay="2000"/>
                            </p:stCondLst>
                            <p:childTnLst>
                              <p:par>
                                <p:cTn id="206" presetID="1" presetClass="entr" presetSubtype="0" fill="hold" grpId="0" nodeType="afterEffect">
                                  <p:stCondLst>
                                    <p:cond delay="0"/>
                                  </p:stCondLst>
                                  <p:childTnLst>
                                    <p:set>
                                      <p:cBhvr>
                                        <p:cTn id="207" dur="1" fill="hold">
                                          <p:stCondLst>
                                            <p:cond delay="0"/>
                                          </p:stCondLst>
                                        </p:cTn>
                                        <p:tgtEl>
                                          <p:spTgt spid="228"/>
                                        </p:tgtEl>
                                        <p:attrNameLst>
                                          <p:attrName>style.visibility</p:attrName>
                                        </p:attrNameLst>
                                      </p:cBhvr>
                                      <p:to>
                                        <p:strVal val="visible"/>
                                      </p:to>
                                    </p:set>
                                  </p:childTnLst>
                                </p:cTn>
                              </p:par>
                            </p:childTnLst>
                          </p:cTn>
                        </p:par>
                        <p:par>
                          <p:cTn id="208" fill="hold">
                            <p:stCondLst>
                              <p:cond delay="2000"/>
                            </p:stCondLst>
                            <p:childTnLst>
                              <p:par>
                                <p:cTn id="209" presetID="1" presetClass="entr" presetSubtype="0" fill="hold" nodeType="afterEffect">
                                  <p:stCondLst>
                                    <p:cond delay="0"/>
                                  </p:stCondLst>
                                  <p:childTnLst>
                                    <p:set>
                                      <p:cBhvr>
                                        <p:cTn id="210" dur="1" fill="hold">
                                          <p:stCondLst>
                                            <p:cond delay="0"/>
                                          </p:stCondLst>
                                        </p:cTn>
                                        <p:tgtEl>
                                          <p:spTgt spid="229"/>
                                        </p:tgtEl>
                                        <p:attrNameLst>
                                          <p:attrName>style.visibility</p:attrName>
                                        </p:attrNameLst>
                                      </p:cBhvr>
                                      <p:to>
                                        <p:strVal val="visible"/>
                                      </p:to>
                                    </p:set>
                                  </p:childTnLst>
                                </p:cTn>
                              </p:par>
                            </p:childTnLst>
                          </p:cTn>
                        </p:par>
                        <p:par>
                          <p:cTn id="211" fill="hold">
                            <p:stCondLst>
                              <p:cond delay="2000"/>
                            </p:stCondLst>
                            <p:childTnLst>
                              <p:par>
                                <p:cTn id="212" presetID="1" presetClass="entr" presetSubtype="0" fill="hold" nodeType="afterEffect">
                                  <p:stCondLst>
                                    <p:cond delay="0"/>
                                  </p:stCondLst>
                                  <p:childTnLst>
                                    <p:set>
                                      <p:cBhvr>
                                        <p:cTn id="213" dur="1" fill="hold">
                                          <p:stCondLst>
                                            <p:cond delay="0"/>
                                          </p:stCondLst>
                                        </p:cTn>
                                        <p:tgtEl>
                                          <p:spTgt spid="230"/>
                                        </p:tgtEl>
                                        <p:attrNameLst>
                                          <p:attrName>style.visibility</p:attrName>
                                        </p:attrNameLst>
                                      </p:cBhvr>
                                      <p:to>
                                        <p:strVal val="visible"/>
                                      </p:to>
                                    </p:set>
                                  </p:childTnLst>
                                </p:cTn>
                              </p:par>
                            </p:childTnLst>
                          </p:cTn>
                        </p:par>
                        <p:par>
                          <p:cTn id="214" fill="hold">
                            <p:stCondLst>
                              <p:cond delay="2000"/>
                            </p:stCondLst>
                            <p:childTnLst>
                              <p:par>
                                <p:cTn id="215" presetID="1" presetClass="entr" presetSubtype="0" fill="hold" nodeType="afterEffect">
                                  <p:stCondLst>
                                    <p:cond delay="0"/>
                                  </p:stCondLst>
                                  <p:childTnLst>
                                    <p:set>
                                      <p:cBhvr>
                                        <p:cTn id="216" dur="1" fill="hold">
                                          <p:stCondLst>
                                            <p:cond delay="0"/>
                                          </p:stCondLst>
                                        </p:cTn>
                                        <p:tgtEl>
                                          <p:spTgt spid="231"/>
                                        </p:tgtEl>
                                        <p:attrNameLst>
                                          <p:attrName>style.visibility</p:attrName>
                                        </p:attrNameLst>
                                      </p:cBhvr>
                                      <p:to>
                                        <p:strVal val="visible"/>
                                      </p:to>
                                    </p:set>
                                  </p:childTnLst>
                                </p:cTn>
                              </p:par>
                            </p:childTnLst>
                          </p:cTn>
                        </p:par>
                        <p:par>
                          <p:cTn id="217" fill="hold">
                            <p:stCondLst>
                              <p:cond delay="2000"/>
                            </p:stCondLst>
                            <p:childTnLst>
                              <p:par>
                                <p:cTn id="218" presetID="1" presetClass="entr" presetSubtype="0" fill="hold" nodeType="afterEffect">
                                  <p:stCondLst>
                                    <p:cond delay="0"/>
                                  </p:stCondLst>
                                  <p:childTnLst>
                                    <p:set>
                                      <p:cBhvr>
                                        <p:cTn id="219" dur="1" fill="hold">
                                          <p:stCondLst>
                                            <p:cond delay="0"/>
                                          </p:stCondLst>
                                        </p:cTn>
                                        <p:tgtEl>
                                          <p:spTgt spid="232"/>
                                        </p:tgtEl>
                                        <p:attrNameLst>
                                          <p:attrName>style.visibility</p:attrName>
                                        </p:attrNameLst>
                                      </p:cBhvr>
                                      <p:to>
                                        <p:strVal val="visible"/>
                                      </p:to>
                                    </p:set>
                                  </p:childTnLst>
                                </p:cTn>
                              </p:par>
                            </p:childTnLst>
                          </p:cTn>
                        </p:par>
                        <p:par>
                          <p:cTn id="220" fill="hold">
                            <p:stCondLst>
                              <p:cond delay="2000"/>
                            </p:stCondLst>
                            <p:childTnLst>
                              <p:par>
                                <p:cTn id="221" presetID="1" presetClass="entr" presetSubtype="0" fill="hold" nodeType="afterEffect">
                                  <p:stCondLst>
                                    <p:cond delay="0"/>
                                  </p:stCondLst>
                                  <p:childTnLst>
                                    <p:set>
                                      <p:cBhvr>
                                        <p:cTn id="222" dur="1" fill="hold">
                                          <p:stCondLst>
                                            <p:cond delay="0"/>
                                          </p:stCondLst>
                                        </p:cTn>
                                        <p:tgtEl>
                                          <p:spTgt spid="233"/>
                                        </p:tgtEl>
                                        <p:attrNameLst>
                                          <p:attrName>style.visibility</p:attrName>
                                        </p:attrNameLst>
                                      </p:cBhvr>
                                      <p:to>
                                        <p:strVal val="visible"/>
                                      </p:to>
                                    </p:set>
                                  </p:childTnLst>
                                </p:cTn>
                              </p:par>
                            </p:childTnLst>
                          </p:cTn>
                        </p:par>
                        <p:par>
                          <p:cTn id="223" fill="hold">
                            <p:stCondLst>
                              <p:cond delay="2000"/>
                            </p:stCondLst>
                            <p:childTnLst>
                              <p:par>
                                <p:cTn id="224" presetID="1" presetClass="entr" presetSubtype="0" fill="hold" grpId="0" nodeType="afterEffect">
                                  <p:stCondLst>
                                    <p:cond delay="0"/>
                                  </p:stCondLst>
                                  <p:childTnLst>
                                    <p:set>
                                      <p:cBhvr>
                                        <p:cTn id="225" dur="1" fill="hold">
                                          <p:stCondLst>
                                            <p:cond delay="0"/>
                                          </p:stCondLst>
                                        </p:cTn>
                                        <p:tgtEl>
                                          <p:spTgt spid="116"/>
                                        </p:tgtEl>
                                        <p:attrNameLst>
                                          <p:attrName>style.visibility</p:attrName>
                                        </p:attrNameLst>
                                      </p:cBhvr>
                                      <p:to>
                                        <p:strVal val="visible"/>
                                      </p:to>
                                    </p:set>
                                  </p:childTnLst>
                                </p:cTn>
                              </p:par>
                            </p:childTnLst>
                          </p:cTn>
                        </p:par>
                        <p:par>
                          <p:cTn id="226" fill="hold">
                            <p:stCondLst>
                              <p:cond delay="2000"/>
                            </p:stCondLst>
                            <p:childTnLst>
                              <p:par>
                                <p:cTn id="227" presetID="1" presetClass="entr" presetSubtype="0" fill="hold" grpId="0" nodeType="after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116"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AB07-B69F-40D9-9334-269D58E4600D}"/>
              </a:ext>
            </a:extLst>
          </p:cNvPr>
          <p:cNvSpPr>
            <a:spLocks noGrp="1"/>
          </p:cNvSpPr>
          <p:nvPr>
            <p:ph type="title"/>
          </p:nvPr>
        </p:nvSpPr>
        <p:spPr/>
        <p:txBody>
          <a:bodyPr/>
          <a:lstStyle/>
          <a:p>
            <a:r>
              <a:rPr lang="en-US" dirty="0"/>
              <a:t>SQL Server 2019 Workshop Modules</a:t>
            </a:r>
          </a:p>
        </p:txBody>
      </p:sp>
      <p:graphicFrame>
        <p:nvGraphicFramePr>
          <p:cNvPr id="4" name="Diagram 3">
            <a:extLst>
              <a:ext uri="{FF2B5EF4-FFF2-40B4-BE49-F238E27FC236}">
                <a16:creationId xmlns:a16="http://schemas.microsoft.com/office/drawing/2014/main" id="{9577B4AA-A42F-48AF-896D-9FB3D98FD577}"/>
              </a:ext>
            </a:extLst>
          </p:cNvPr>
          <p:cNvGraphicFramePr/>
          <p:nvPr>
            <p:extLst>
              <p:ext uri="{D42A27DB-BD31-4B8C-83A1-F6EECF244321}">
                <p14:modId xmlns:p14="http://schemas.microsoft.com/office/powerpoint/2010/main" val="3565250168"/>
              </p:ext>
            </p:extLst>
          </p:nvPr>
        </p:nvGraphicFramePr>
        <p:xfrm>
          <a:off x="420428" y="1068667"/>
          <a:ext cx="11351144" cy="5261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88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dirty="0"/>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10"/>
          </p:nvPr>
        </p:nvSpPr>
        <p:spPr>
          <a:xfrm>
            <a:off x="584200" y="2174759"/>
            <a:ext cx="5487788" cy="2579168"/>
          </a:xfrm>
        </p:spPr>
        <p:txBody>
          <a:bodyPr/>
          <a:lstStyle/>
          <a:p>
            <a:pPr marL="0" indent="0">
              <a:buNone/>
            </a:pPr>
            <a:r>
              <a:rPr lang="en-US" sz="2000" dirty="0">
                <a:latin typeface="+mj-lt"/>
              </a:rPr>
              <a:t>How it works </a:t>
            </a:r>
          </a:p>
          <a:p>
            <a:pPr marL="344488" lvl="1"/>
            <a:r>
              <a:rPr lang="en-US" sz="1800" dirty="0"/>
              <a:t>Enable/disable as a database option</a:t>
            </a:r>
          </a:p>
          <a:p>
            <a:pPr marL="344488" lvl="1"/>
            <a:r>
              <a:rPr lang="en-US" sz="1800" dirty="0"/>
              <a:t>Uses a Persisted Version Store (PVS)</a:t>
            </a:r>
          </a:p>
          <a:p>
            <a:pPr marL="344488" lvl="1"/>
            <a:r>
              <a:rPr lang="en-US" sz="1800" dirty="0"/>
              <a:t>Independent of locking and isolation levels</a:t>
            </a:r>
          </a:p>
          <a:p>
            <a:pPr marL="344488" lvl="1"/>
            <a:r>
              <a:rPr lang="en-US" sz="1800" dirty="0"/>
              <a:t>Rollback faster than you can react</a:t>
            </a:r>
          </a:p>
          <a:p>
            <a:pPr marL="344488" lvl="1"/>
            <a:r>
              <a:rPr lang="en-US" sz="1800" dirty="0"/>
              <a:t>Undo recovery faster than you can look it up </a:t>
            </a:r>
          </a:p>
          <a:p>
            <a:pPr marL="344488" lvl="1"/>
            <a:r>
              <a:rPr lang="en-US" sz="1800" dirty="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11"/>
          </p:nvPr>
        </p:nvSpPr>
        <p:spPr>
          <a:xfrm>
            <a:off x="6389914" y="2174759"/>
            <a:ext cx="5212080" cy="1914370"/>
          </a:xfrm>
        </p:spPr>
        <p:txBody>
          <a:bodyPr/>
          <a:lstStyle/>
          <a:p>
            <a:pPr marL="0" indent="0">
              <a:buNone/>
            </a:pPr>
            <a:r>
              <a:rPr lang="en-US" sz="2000" dirty="0">
                <a:latin typeface="+mj-lt"/>
              </a:rPr>
              <a:t>Key questions </a:t>
            </a:r>
          </a:p>
          <a:p>
            <a:pPr marL="344488" lvl="1"/>
            <a:r>
              <a:rPr lang="en-US" sz="1800" dirty="0"/>
              <a:t>Does it require more space?</a:t>
            </a:r>
          </a:p>
          <a:p>
            <a:pPr marL="344488" lvl="1"/>
            <a:r>
              <a:rPr lang="en-US" sz="1800" dirty="0"/>
              <a:t>Will it affect performance?</a:t>
            </a:r>
          </a:p>
          <a:p>
            <a:pPr marL="344488" lvl="1"/>
            <a:r>
              <a:rPr lang="en-US" sz="1800" dirty="0"/>
              <a:t>Will I still see versions in tempdb?</a:t>
            </a:r>
          </a:p>
          <a:p>
            <a:pPr marL="344488" lvl="1"/>
            <a:r>
              <a:rPr lang="en-US" sz="1800" dirty="0"/>
              <a:t>How does it work with Always On Availability Groups?</a:t>
            </a:r>
          </a:p>
        </p:txBody>
      </p:sp>
      <p:grpSp>
        <p:nvGrpSpPr>
          <p:cNvPr id="26" name="Group 119">
            <a:extLst>
              <a:ext uri="{FF2B5EF4-FFF2-40B4-BE49-F238E27FC236}">
                <a16:creationId xmlns:a16="http://schemas.microsoft.com/office/drawing/2014/main" id="{C678F14D-180D-4FC3-B1F2-27E9C5CDC742}"/>
              </a:ext>
            </a:extLst>
          </p:cNvPr>
          <p:cNvGrpSpPr>
            <a:grpSpLocks noChangeAspect="1"/>
          </p:cNvGrpSpPr>
          <p:nvPr/>
        </p:nvGrpSpPr>
        <p:grpSpPr bwMode="auto">
          <a:xfrm>
            <a:off x="588261" y="6428457"/>
            <a:ext cx="249725" cy="249725"/>
            <a:chOff x="1614" y="999"/>
            <a:chExt cx="312" cy="312"/>
          </a:xfrm>
        </p:grpSpPr>
        <p:sp>
          <p:nvSpPr>
            <p:cNvPr id="27" name="Line 120">
              <a:extLst>
                <a:ext uri="{FF2B5EF4-FFF2-40B4-BE49-F238E27FC236}">
                  <a16:creationId xmlns:a16="http://schemas.microsoft.com/office/drawing/2014/main" id="{9D38E467-E415-47AF-B4FC-C10911C039F0}"/>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Line 121">
              <a:extLst>
                <a:ext uri="{FF2B5EF4-FFF2-40B4-BE49-F238E27FC236}">
                  <a16:creationId xmlns:a16="http://schemas.microsoft.com/office/drawing/2014/main" id="{B28FB079-5F49-4C38-9415-B52BAAF5EDA2}"/>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Line 122">
              <a:extLst>
                <a:ext uri="{FF2B5EF4-FFF2-40B4-BE49-F238E27FC236}">
                  <a16:creationId xmlns:a16="http://schemas.microsoft.com/office/drawing/2014/main" id="{66049ACA-2E9C-4444-9985-D572754481E5}"/>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Oval 123">
              <a:extLst>
                <a:ext uri="{FF2B5EF4-FFF2-40B4-BE49-F238E27FC236}">
                  <a16:creationId xmlns:a16="http://schemas.microsoft.com/office/drawing/2014/main" id="{6C716267-BADC-4FD4-8764-E53FF25A3A73}"/>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Oval 124">
              <a:extLst>
                <a:ext uri="{FF2B5EF4-FFF2-40B4-BE49-F238E27FC236}">
                  <a16:creationId xmlns:a16="http://schemas.microsoft.com/office/drawing/2014/main" id="{3E310333-0DEB-49C1-B619-4FFD7AAA2EBD}"/>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Oval 125">
              <a:extLst>
                <a:ext uri="{FF2B5EF4-FFF2-40B4-BE49-F238E27FC236}">
                  <a16:creationId xmlns:a16="http://schemas.microsoft.com/office/drawing/2014/main" id="{31AAD559-D5BF-4385-BF66-8C152F4FE688}"/>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26">
              <a:extLst>
                <a:ext uri="{FF2B5EF4-FFF2-40B4-BE49-F238E27FC236}">
                  <a16:creationId xmlns:a16="http://schemas.microsoft.com/office/drawing/2014/main" id="{D3A6E9D5-C1A4-4869-A9AE-FB5BB0006C9F}"/>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27">
              <a:extLst>
                <a:ext uri="{FF2B5EF4-FFF2-40B4-BE49-F238E27FC236}">
                  <a16:creationId xmlns:a16="http://schemas.microsoft.com/office/drawing/2014/main" id="{F7B35208-F6A4-4D72-BE6F-DBB3671644FC}"/>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28">
              <a:extLst>
                <a:ext uri="{FF2B5EF4-FFF2-40B4-BE49-F238E27FC236}">
                  <a16:creationId xmlns:a16="http://schemas.microsoft.com/office/drawing/2014/main" id="{10FEA19E-A39A-4195-B590-20C5AA61FF56}"/>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Oval 129">
              <a:extLst>
                <a:ext uri="{FF2B5EF4-FFF2-40B4-BE49-F238E27FC236}">
                  <a16:creationId xmlns:a16="http://schemas.microsoft.com/office/drawing/2014/main" id="{4C4C884A-6939-4BB1-B6FA-1DC31C50A897}"/>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Oval 130">
              <a:extLst>
                <a:ext uri="{FF2B5EF4-FFF2-40B4-BE49-F238E27FC236}">
                  <a16:creationId xmlns:a16="http://schemas.microsoft.com/office/drawing/2014/main" id="{C2245520-B0D2-459C-9D3D-96EECEC8794B}"/>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31">
              <a:extLst>
                <a:ext uri="{FF2B5EF4-FFF2-40B4-BE49-F238E27FC236}">
                  <a16:creationId xmlns:a16="http://schemas.microsoft.com/office/drawing/2014/main" id="{8813716F-7B95-41A4-A4E3-1BC5E6AA8D53}"/>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Oval 132">
              <a:extLst>
                <a:ext uri="{FF2B5EF4-FFF2-40B4-BE49-F238E27FC236}">
                  <a16:creationId xmlns:a16="http://schemas.microsoft.com/office/drawing/2014/main" id="{834BFC98-C09D-4063-A364-0596CF45973C}"/>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0" name="Rectangle 39">
            <a:extLst>
              <a:ext uri="{FF2B5EF4-FFF2-40B4-BE49-F238E27FC236}">
                <a16:creationId xmlns:a16="http://schemas.microsoft.com/office/drawing/2014/main" id="{76A62F0C-06BB-4F92-9297-FE3D2A8CE677}"/>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84200" y="1488555"/>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2FFDCD9A-C064-461A-845F-845410B26068}"/>
              </a:ext>
            </a:extLst>
          </p:cNvPr>
          <p:cNvGrpSpPr/>
          <p:nvPr/>
        </p:nvGrpSpPr>
        <p:grpSpPr>
          <a:xfrm>
            <a:off x="6389914" y="1490505"/>
            <a:ext cx="563880" cy="563880"/>
            <a:chOff x="5734050" y="3067050"/>
            <a:chExt cx="723900" cy="723900"/>
          </a:xfrm>
        </p:grpSpPr>
        <p:sp>
          <p:nvSpPr>
            <p:cNvPr id="56" name="Oval 55" descr="Help">
              <a:extLst>
                <a:ext uri="{FF2B5EF4-FFF2-40B4-BE49-F238E27FC236}">
                  <a16:creationId xmlns:a16="http://schemas.microsoft.com/office/drawing/2014/main" id="{13E8E582-0D76-427C-8D05-927EE1655491}"/>
                </a:ext>
              </a:extLst>
            </p:cNvPr>
            <p:cNvSpPr/>
            <p:nvPr/>
          </p:nvSpPr>
          <p:spPr>
            <a:xfrm>
              <a:off x="5734050" y="3067050"/>
              <a:ext cx="723900" cy="72390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Freeform: Shape 60" descr="Help">
              <a:extLst>
                <a:ext uri="{FF2B5EF4-FFF2-40B4-BE49-F238E27FC236}">
                  <a16:creationId xmlns:a16="http://schemas.microsoft.com/office/drawing/2014/main" id="{FD61BF41-8795-4FB7-B051-5D51906322E6}"/>
                </a:ext>
              </a:extLst>
            </p:cNvPr>
            <p:cNvSpPr/>
            <p:nvPr/>
          </p:nvSpPr>
          <p:spPr>
            <a:xfrm>
              <a:off x="5934075" y="3162300"/>
              <a:ext cx="323850" cy="533400"/>
            </a:xfrm>
            <a:custGeom>
              <a:avLst/>
              <a:gdLst>
                <a:gd name="connsiteX0" fmla="*/ 161925 w 323850"/>
                <a:gd name="connsiteY0" fmla="*/ 438150 h 533400"/>
                <a:gd name="connsiteX1" fmla="*/ 209550 w 323850"/>
                <a:gd name="connsiteY1" fmla="*/ 485775 h 533400"/>
                <a:gd name="connsiteX2" fmla="*/ 161925 w 323850"/>
                <a:gd name="connsiteY2" fmla="*/ 533400 h 533400"/>
                <a:gd name="connsiteX3" fmla="*/ 114300 w 323850"/>
                <a:gd name="connsiteY3" fmla="*/ 485775 h 533400"/>
                <a:gd name="connsiteX4" fmla="*/ 161925 w 323850"/>
                <a:gd name="connsiteY4" fmla="*/ 438150 h 533400"/>
                <a:gd name="connsiteX5" fmla="*/ 161925 w 323850"/>
                <a:gd name="connsiteY5" fmla="*/ 0 h 533400"/>
                <a:gd name="connsiteX6" fmla="*/ 323850 w 323850"/>
                <a:gd name="connsiteY6" fmla="*/ 161925 h 533400"/>
                <a:gd name="connsiteX7" fmla="*/ 190500 w 323850"/>
                <a:gd name="connsiteY7" fmla="*/ 312420 h 533400"/>
                <a:gd name="connsiteX8" fmla="*/ 190500 w 323850"/>
                <a:gd name="connsiteY8" fmla="*/ 400050 h 533400"/>
                <a:gd name="connsiteX9" fmla="*/ 133350 w 323850"/>
                <a:gd name="connsiteY9" fmla="*/ 400050 h 533400"/>
                <a:gd name="connsiteX10" fmla="*/ 133350 w 323850"/>
                <a:gd name="connsiteY10" fmla="*/ 257175 h 533400"/>
                <a:gd name="connsiteX11" fmla="*/ 161925 w 323850"/>
                <a:gd name="connsiteY11" fmla="*/ 257175 h 533400"/>
                <a:gd name="connsiteX12" fmla="*/ 266700 w 323850"/>
                <a:gd name="connsiteY12" fmla="*/ 161925 h 533400"/>
                <a:gd name="connsiteX13" fmla="*/ 161925 w 323850"/>
                <a:gd name="connsiteY13" fmla="*/ 57150 h 533400"/>
                <a:gd name="connsiteX14" fmla="*/ 57150 w 323850"/>
                <a:gd name="connsiteY14" fmla="*/ 161925 h 533400"/>
                <a:gd name="connsiteX15" fmla="*/ 0 w 323850"/>
                <a:gd name="connsiteY15" fmla="*/ 161925 h 533400"/>
                <a:gd name="connsiteX16" fmla="*/ 161925 w 323850"/>
                <a:gd name="connsiteY1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850" h="533400">
                  <a:moveTo>
                    <a:pt x="161925" y="438150"/>
                  </a:moveTo>
                  <a:cubicBezTo>
                    <a:pt x="188595" y="438150"/>
                    <a:pt x="209550" y="459105"/>
                    <a:pt x="209550" y="485775"/>
                  </a:cubicBezTo>
                  <a:cubicBezTo>
                    <a:pt x="209550" y="512445"/>
                    <a:pt x="188595" y="533400"/>
                    <a:pt x="161925" y="533400"/>
                  </a:cubicBezTo>
                  <a:cubicBezTo>
                    <a:pt x="135255" y="533400"/>
                    <a:pt x="114300" y="512445"/>
                    <a:pt x="114300" y="485775"/>
                  </a:cubicBezTo>
                  <a:cubicBezTo>
                    <a:pt x="114300" y="459105"/>
                    <a:pt x="135255" y="438150"/>
                    <a:pt x="161925" y="438150"/>
                  </a:cubicBezTo>
                  <a:close/>
                  <a:moveTo>
                    <a:pt x="161925" y="0"/>
                  </a:moveTo>
                  <a:cubicBezTo>
                    <a:pt x="252413" y="0"/>
                    <a:pt x="323850" y="71438"/>
                    <a:pt x="323850" y="161925"/>
                  </a:cubicBezTo>
                  <a:cubicBezTo>
                    <a:pt x="323850" y="242888"/>
                    <a:pt x="270510" y="300990"/>
                    <a:pt x="190500" y="312420"/>
                  </a:cubicBezTo>
                  <a:cubicBezTo>
                    <a:pt x="190500" y="337185"/>
                    <a:pt x="190500" y="400050"/>
                    <a:pt x="190500" y="400050"/>
                  </a:cubicBezTo>
                  <a:lnTo>
                    <a:pt x="133350" y="400050"/>
                  </a:lnTo>
                  <a:lnTo>
                    <a:pt x="133350" y="257175"/>
                  </a:lnTo>
                  <a:lnTo>
                    <a:pt x="161925" y="257175"/>
                  </a:lnTo>
                  <a:cubicBezTo>
                    <a:pt x="225743" y="257175"/>
                    <a:pt x="266700" y="220028"/>
                    <a:pt x="266700" y="161925"/>
                  </a:cubicBezTo>
                  <a:cubicBezTo>
                    <a:pt x="266700" y="101918"/>
                    <a:pt x="221933" y="57150"/>
                    <a:pt x="161925" y="57150"/>
                  </a:cubicBezTo>
                  <a:cubicBezTo>
                    <a:pt x="96203" y="57150"/>
                    <a:pt x="57150" y="96203"/>
                    <a:pt x="57150" y="161925"/>
                  </a:cubicBezTo>
                  <a:lnTo>
                    <a:pt x="0" y="161925"/>
                  </a:lnTo>
                  <a:cubicBezTo>
                    <a:pt x="0" y="64770"/>
                    <a:pt x="64770" y="0"/>
                    <a:pt x="161925" y="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BF0605A3-A636-4C03-ACA0-70D8973505D8}"/>
              </a:ext>
            </a:extLst>
          </p:cNvPr>
          <p:cNvSpPr txBox="1"/>
          <p:nvPr/>
        </p:nvSpPr>
        <p:spPr>
          <a:xfrm>
            <a:off x="7193281" y="5975837"/>
            <a:ext cx="4104808"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Accelerated Database Recovery powers Azure SQL Database </a:t>
            </a:r>
            <a:r>
              <a:rPr kumimoji="0" lang="en-US" sz="1400" b="1"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Hyperscale</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a:t>
            </a:r>
          </a:p>
        </p:txBody>
      </p:sp>
      <p:pic>
        <p:nvPicPr>
          <p:cNvPr id="5" name="Graphic 4" descr="Newspaper">
            <a:extLst>
              <a:ext uri="{FF2B5EF4-FFF2-40B4-BE49-F238E27FC236}">
                <a16:creationId xmlns:a16="http://schemas.microsoft.com/office/drawing/2014/main" id="{4DF44E44-4A5F-4C3F-B539-A46860671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7813" y="89251"/>
            <a:ext cx="914400" cy="914400"/>
          </a:xfrm>
          <a:prstGeom prst="rect">
            <a:avLst/>
          </a:prstGeom>
        </p:spPr>
      </p:pic>
      <p:sp>
        <p:nvSpPr>
          <p:cNvPr id="6" name="TextBox 5">
            <a:extLst>
              <a:ext uri="{FF2B5EF4-FFF2-40B4-BE49-F238E27FC236}">
                <a16:creationId xmlns:a16="http://schemas.microsoft.com/office/drawing/2014/main" id="{CA65BBFC-7FCE-4992-A3BE-C2E0F1E41BE3}"/>
              </a:ext>
            </a:extLst>
          </p:cNvPr>
          <p:cNvSpPr txBox="1"/>
          <p:nvPr/>
        </p:nvSpPr>
        <p:spPr>
          <a:xfrm>
            <a:off x="10227002" y="430887"/>
            <a:ext cx="137499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Read the </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5"/>
              </a:rPr>
              <a:t>paper</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1" name="Graphic 40">
            <a:extLst>
              <a:ext uri="{FF2B5EF4-FFF2-40B4-BE49-F238E27FC236}">
                <a16:creationId xmlns:a16="http://schemas.microsoft.com/office/drawing/2014/main" id="{407A1AF5-D1AD-4F6D-BFD4-272FB0A0A3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3807" y="5807712"/>
            <a:ext cx="688356" cy="688356"/>
          </a:xfrm>
          <a:prstGeom prst="rect">
            <a:avLst/>
          </a:prstGeom>
        </p:spPr>
      </p:pic>
    </p:spTree>
    <p:extLst>
      <p:ext uri="{BB962C8B-B14F-4D97-AF65-F5344CB8AC3E}">
        <p14:creationId xmlns:p14="http://schemas.microsoft.com/office/powerpoint/2010/main" val="197286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2"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406197" cy="3535032"/>
          </a:xfrm>
        </p:spPr>
        <p:txBody>
          <a:bodyPr/>
          <a:lstStyle/>
          <a:p>
            <a:r>
              <a:rPr lang="en-US" dirty="0"/>
              <a:t>Module 04 Activity:</a:t>
            </a:r>
            <a:br>
              <a:rPr lang="en-US" dirty="0"/>
            </a:br>
            <a:r>
              <a:rPr lang="en-US" dirty="0"/>
              <a:t>Accelerated Database Recovery</a:t>
            </a:r>
          </a:p>
        </p:txBody>
      </p:sp>
    </p:spTree>
    <p:extLst>
      <p:ext uri="{BB962C8B-B14F-4D97-AF65-F5344CB8AC3E}">
        <p14:creationId xmlns:p14="http://schemas.microsoft.com/office/powerpoint/2010/main" val="4516251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505032" y="1266370"/>
            <a:ext cx="10806019" cy="3535032"/>
          </a:xfrm>
        </p:spPr>
        <p:txBody>
          <a:bodyPr/>
          <a:lstStyle/>
          <a:p>
            <a:r>
              <a:rPr lang="en-US" dirty="0"/>
              <a:t>Module 05</a:t>
            </a:r>
            <a:br>
              <a:rPr lang="en-US" dirty="0"/>
            </a:br>
            <a:r>
              <a:rPr lang="en-US" dirty="0"/>
              <a:t>The Modern Development Platform</a:t>
            </a:r>
          </a:p>
        </p:txBody>
      </p:sp>
    </p:spTree>
    <p:extLst>
      <p:ext uri="{BB962C8B-B14F-4D97-AF65-F5344CB8AC3E}">
        <p14:creationId xmlns:p14="http://schemas.microsoft.com/office/powerpoint/2010/main" val="12455654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2" y="2271760"/>
            <a:ext cx="4772999" cy="3337004"/>
          </a:xfrm>
        </p:spPr>
        <p:txBody>
          <a:bodyPr/>
          <a:lstStyle/>
          <a:p>
            <a:r>
              <a:rPr lang="en-US" sz="1800" dirty="0"/>
              <a:t>SQL Graph enhancements</a:t>
            </a:r>
          </a:p>
          <a:p>
            <a:r>
              <a:rPr lang="en-US" sz="1800" dirty="0"/>
              <a:t>UTF-8 support</a:t>
            </a:r>
          </a:p>
          <a:p>
            <a:r>
              <a:rPr lang="en-US" sz="1800" dirty="0"/>
              <a:t>Machine Learning Services enhancements</a:t>
            </a:r>
          </a:p>
          <a:p>
            <a:r>
              <a:rPr lang="en-US" sz="1800" dirty="0"/>
              <a:t>SQL Server Language Extensions and the Extensibility Framework</a:t>
            </a:r>
          </a:p>
          <a:p>
            <a:r>
              <a:rPr lang="en-US" sz="1800" dirty="0"/>
              <a:t>Security, isolation, and governance built-in</a:t>
            </a:r>
          </a:p>
        </p:txBody>
      </p:sp>
      <p:sp>
        <p:nvSpPr>
          <p:cNvPr id="17" name="Title 16"/>
          <p:cNvSpPr>
            <a:spLocks noGrp="1"/>
          </p:cNvSpPr>
          <p:nvPr>
            <p:ph type="title"/>
          </p:nvPr>
        </p:nvSpPr>
        <p:spPr>
          <a:xfrm>
            <a:off x="588263" y="457200"/>
            <a:ext cx="4896264" cy="984885"/>
          </a:xfrm>
        </p:spPr>
        <p:txBody>
          <a:bodyPr/>
          <a:lstStyle/>
          <a:p>
            <a:r>
              <a:rPr lang="en-US" dirty="0"/>
              <a:t>Enhance the developer experience</a:t>
            </a:r>
          </a:p>
        </p:txBody>
      </p:sp>
      <p:cxnSp>
        <p:nvCxnSpPr>
          <p:cNvPr id="65" name="Connector: Elbow 64">
            <a:extLst>
              <a:ext uri="{FF2B5EF4-FFF2-40B4-BE49-F238E27FC236}">
                <a16:creationId xmlns:a16="http://schemas.microsoft.com/office/drawing/2014/main" id="{4862C034-952B-46E4-A53B-1A2D2CF689E6}"/>
              </a:ext>
            </a:extLst>
          </p:cNvPr>
          <p:cNvCxnSpPr>
            <a:cxnSpLocks/>
          </p:cNvCxnSpPr>
          <p:nvPr/>
        </p:nvCxnSpPr>
        <p:spPr>
          <a:xfrm rot="10800000">
            <a:off x="7063207" y="2415008"/>
            <a:ext cx="907597" cy="198030"/>
          </a:xfrm>
          <a:prstGeom prst="bentConnector3">
            <a:avLst>
              <a:gd name="adj1" fmla="val 99975"/>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86B9EE22-FCCC-4495-8409-75624FC9E9FF}"/>
              </a:ext>
            </a:extLst>
          </p:cNvPr>
          <p:cNvSpPr txBox="1"/>
          <p:nvPr/>
        </p:nvSpPr>
        <p:spPr>
          <a:xfrm>
            <a:off x="6743385" y="2691875"/>
            <a:ext cx="821549"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a:t>
            </a:r>
          </a:p>
        </p:txBody>
      </p:sp>
      <p:sp>
        <p:nvSpPr>
          <p:cNvPr id="67" name="TextBox 66">
            <a:extLst>
              <a:ext uri="{FF2B5EF4-FFF2-40B4-BE49-F238E27FC236}">
                <a16:creationId xmlns:a16="http://schemas.microsoft.com/office/drawing/2014/main" id="{F15E776F-2A34-47AC-A836-7225BBED4216}"/>
              </a:ext>
            </a:extLst>
          </p:cNvPr>
          <p:cNvSpPr txBox="1"/>
          <p:nvPr/>
        </p:nvSpPr>
        <p:spPr>
          <a:xfrm>
            <a:off x="8940751" y="2719010"/>
            <a:ext cx="10439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Direct communications for performance</a:t>
            </a:r>
          </a:p>
        </p:txBody>
      </p:sp>
      <p:sp>
        <p:nvSpPr>
          <p:cNvPr id="68" name="TextBox 67">
            <a:extLst>
              <a:ext uri="{FF2B5EF4-FFF2-40B4-BE49-F238E27FC236}">
                <a16:creationId xmlns:a16="http://schemas.microsoft.com/office/drawing/2014/main" id="{23F5AC99-8196-4989-A842-5EC8275A91E3}"/>
              </a:ext>
            </a:extLst>
          </p:cNvPr>
          <p:cNvSpPr txBox="1"/>
          <p:nvPr/>
        </p:nvSpPr>
        <p:spPr>
          <a:xfrm>
            <a:off x="10173995" y="1294170"/>
            <a:ext cx="947320" cy="1538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Satellite process runs in isolation </a:t>
            </a:r>
          </a:p>
        </p:txBody>
      </p:sp>
      <p:cxnSp>
        <p:nvCxnSpPr>
          <p:cNvPr id="69" name="Connector: Elbow 68">
            <a:extLst>
              <a:ext uri="{FF2B5EF4-FFF2-40B4-BE49-F238E27FC236}">
                <a16:creationId xmlns:a16="http://schemas.microsoft.com/office/drawing/2014/main" id="{6511D58B-1031-42D0-8B85-59674596EDAB}"/>
              </a:ext>
            </a:extLst>
          </p:cNvPr>
          <p:cNvCxnSpPr>
            <a:cxnSpLocks/>
          </p:cNvCxnSpPr>
          <p:nvPr/>
        </p:nvCxnSpPr>
        <p:spPr>
          <a:xfrm rot="16200000" flipV="1">
            <a:off x="8047682" y="3420038"/>
            <a:ext cx="1271603" cy="597999"/>
          </a:xfrm>
          <a:prstGeom prst="bentConnector3">
            <a:avLst>
              <a:gd name="adj1" fmla="val 63"/>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0" name="Connector: Elbow 69">
            <a:extLst>
              <a:ext uri="{FF2B5EF4-FFF2-40B4-BE49-F238E27FC236}">
                <a16:creationId xmlns:a16="http://schemas.microsoft.com/office/drawing/2014/main" id="{06136FD5-D07B-45F9-99B5-60E2827EF15F}"/>
              </a:ext>
            </a:extLst>
          </p:cNvPr>
          <p:cNvCxnSpPr>
            <a:cxnSpLocks/>
          </p:cNvCxnSpPr>
          <p:nvPr/>
        </p:nvCxnSpPr>
        <p:spPr>
          <a:xfrm flipV="1">
            <a:off x="9887694" y="4011912"/>
            <a:ext cx="769563" cy="314237"/>
          </a:xfrm>
          <a:prstGeom prst="bentConnector3">
            <a:avLst>
              <a:gd name="adj1" fmla="val 99792"/>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59643DA4-1E6C-44C0-BA1F-40A9881A065D}"/>
              </a:ext>
            </a:extLst>
          </p:cNvPr>
          <p:cNvCxnSpPr>
            <a:cxnSpLocks/>
          </p:cNvCxnSpPr>
          <p:nvPr/>
        </p:nvCxnSpPr>
        <p:spPr>
          <a:xfrm>
            <a:off x="8777470" y="2612446"/>
            <a:ext cx="1326428" cy="0"/>
          </a:xfrm>
          <a:prstGeom prst="line">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80" name="Group 79">
            <a:extLst>
              <a:ext uri="{FF2B5EF4-FFF2-40B4-BE49-F238E27FC236}">
                <a16:creationId xmlns:a16="http://schemas.microsoft.com/office/drawing/2014/main" id="{986DCE6A-BC61-4FF5-8EE8-4FF3D9E726D2}"/>
              </a:ext>
            </a:extLst>
          </p:cNvPr>
          <p:cNvGrpSpPr/>
          <p:nvPr/>
        </p:nvGrpSpPr>
        <p:grpSpPr>
          <a:xfrm>
            <a:off x="9230702" y="3862607"/>
            <a:ext cx="608721" cy="613180"/>
            <a:chOff x="7632206" y="4181475"/>
            <a:chExt cx="1932899" cy="1947056"/>
          </a:xfrm>
        </p:grpSpPr>
        <p:sp>
          <p:nvSpPr>
            <p:cNvPr id="81" name="Rectangle 80">
              <a:extLst>
                <a:ext uri="{FF2B5EF4-FFF2-40B4-BE49-F238E27FC236}">
                  <a16:creationId xmlns:a16="http://schemas.microsoft.com/office/drawing/2014/main" id="{3693C1C8-B678-4697-BC30-7B591BD3C5F3}"/>
                </a:ext>
              </a:extLst>
            </p:cNvPr>
            <p:cNvSpPr/>
            <p:nvPr/>
          </p:nvSpPr>
          <p:spPr bwMode="auto">
            <a:xfrm>
              <a:off x="7632206" y="5983358"/>
              <a:ext cx="1932899"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2" name="Triangle 35">
              <a:extLst>
                <a:ext uri="{FF2B5EF4-FFF2-40B4-BE49-F238E27FC236}">
                  <a16:creationId xmlns:a16="http://schemas.microsoft.com/office/drawing/2014/main" id="{C561E29B-5480-481D-AFE4-2F6B417CB63F}"/>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3" name="Triangle 36">
              <a:extLst>
                <a:ext uri="{FF2B5EF4-FFF2-40B4-BE49-F238E27FC236}">
                  <a16:creationId xmlns:a16="http://schemas.microsoft.com/office/drawing/2014/main" id="{384546D8-E0DD-4684-8D88-27757D5B78AD}"/>
                </a:ext>
              </a:extLst>
            </p:cNvPr>
            <p:cNvSpPr/>
            <p:nvPr/>
          </p:nvSpPr>
          <p:spPr bwMode="auto">
            <a:xfrm>
              <a:off x="7990550" y="4181475"/>
              <a:ext cx="548030" cy="609186"/>
            </a:xfrm>
            <a:prstGeom prst="triangle">
              <a:avLst>
                <a:gd name="adj" fmla="val 49234"/>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4" name="Rectangle 83">
              <a:extLst>
                <a:ext uri="{FF2B5EF4-FFF2-40B4-BE49-F238E27FC236}">
                  <a16:creationId xmlns:a16="http://schemas.microsoft.com/office/drawing/2014/main" id="{07FBD588-0CA3-41A2-BAD1-0AFBD1B09AAC}"/>
                </a:ext>
              </a:extLst>
            </p:cNvPr>
            <p:cNvSpPr/>
            <p:nvPr/>
          </p:nvSpPr>
          <p:spPr bwMode="auto">
            <a:xfrm>
              <a:off x="7990550" y="4790661"/>
              <a:ext cx="548030" cy="1192694"/>
            </a:xfrm>
            <a:prstGeom prst="rect">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5" name="Oval 84">
              <a:extLst>
                <a:ext uri="{FF2B5EF4-FFF2-40B4-BE49-F238E27FC236}">
                  <a16:creationId xmlns:a16="http://schemas.microsoft.com/office/drawing/2014/main" id="{D532F698-04E3-4F32-819D-C4C8D945F96E}"/>
                </a:ext>
              </a:extLst>
            </p:cNvPr>
            <p:cNvSpPr/>
            <p:nvPr/>
          </p:nvSpPr>
          <p:spPr bwMode="auto">
            <a:xfrm>
              <a:off x="8195811" y="4928770"/>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6" name="Oval 85">
              <a:extLst>
                <a:ext uri="{FF2B5EF4-FFF2-40B4-BE49-F238E27FC236}">
                  <a16:creationId xmlns:a16="http://schemas.microsoft.com/office/drawing/2014/main" id="{12301A9A-8FAF-4D97-B1A1-10E7D5475ED9}"/>
                </a:ext>
              </a:extLst>
            </p:cNvPr>
            <p:cNvSpPr/>
            <p:nvPr/>
          </p:nvSpPr>
          <p:spPr bwMode="auto">
            <a:xfrm>
              <a:off x="8195811" y="5149151"/>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7" name="Rectangle 86">
              <a:extLst>
                <a:ext uri="{FF2B5EF4-FFF2-40B4-BE49-F238E27FC236}">
                  <a16:creationId xmlns:a16="http://schemas.microsoft.com/office/drawing/2014/main" id="{CECFFCF9-519B-4719-9967-C7404C77B6F7}"/>
                </a:ext>
              </a:extLst>
            </p:cNvPr>
            <p:cNvSpPr/>
            <p:nvPr/>
          </p:nvSpPr>
          <p:spPr bwMode="auto">
            <a:xfrm>
              <a:off x="8241704" y="5600631"/>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8" name="Rectangle 87">
              <a:extLst>
                <a:ext uri="{FF2B5EF4-FFF2-40B4-BE49-F238E27FC236}">
                  <a16:creationId xmlns:a16="http://schemas.microsoft.com/office/drawing/2014/main" id="{38C8F878-B572-41E8-B131-35BB3FB0C07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9" name="Rectangle 88">
              <a:extLst>
                <a:ext uri="{FF2B5EF4-FFF2-40B4-BE49-F238E27FC236}">
                  <a16:creationId xmlns:a16="http://schemas.microsoft.com/office/drawing/2014/main" id="{CF5E61B5-F419-464B-B86E-B561174712F2}"/>
                </a:ext>
              </a:extLst>
            </p:cNvPr>
            <p:cNvSpPr/>
            <p:nvPr/>
          </p:nvSpPr>
          <p:spPr bwMode="auto">
            <a:xfrm>
              <a:off x="8538580" y="4873534"/>
              <a:ext cx="436978"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90" name="TextBox 89">
            <a:extLst>
              <a:ext uri="{FF2B5EF4-FFF2-40B4-BE49-F238E27FC236}">
                <a16:creationId xmlns:a16="http://schemas.microsoft.com/office/drawing/2014/main" id="{82FAF746-6E21-4B78-911E-3148510ADF9D}"/>
              </a:ext>
            </a:extLst>
          </p:cNvPr>
          <p:cNvSpPr txBox="1"/>
          <p:nvPr/>
        </p:nvSpPr>
        <p:spPr>
          <a:xfrm>
            <a:off x="8983281" y="4539373"/>
            <a:ext cx="1120617"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Launch pad</a:t>
            </a:r>
          </a:p>
        </p:txBody>
      </p:sp>
      <p:sp>
        <p:nvSpPr>
          <p:cNvPr id="91" name="Rectangle 90">
            <a:extLst>
              <a:ext uri="{FF2B5EF4-FFF2-40B4-BE49-F238E27FC236}">
                <a16:creationId xmlns:a16="http://schemas.microsoft.com/office/drawing/2014/main" id="{9702E43F-AFCB-4E67-B464-44D27C55F5D4}"/>
              </a:ext>
            </a:extLst>
          </p:cNvPr>
          <p:cNvSpPr/>
          <p:nvPr/>
        </p:nvSpPr>
        <p:spPr bwMode="auto">
          <a:xfrm>
            <a:off x="7715115" y="1112520"/>
            <a:ext cx="3715690" cy="3725648"/>
          </a:xfrm>
          <a:prstGeom prst="rect">
            <a:avLst/>
          </a:prstGeom>
          <a:noFill/>
          <a:ln w="15875" cap="flat" cmpd="sng" algn="ctr">
            <a:solidFill>
              <a:schemeClr val="accent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92" name="Rectangle 91">
            <a:extLst>
              <a:ext uri="{FF2B5EF4-FFF2-40B4-BE49-F238E27FC236}">
                <a16:creationId xmlns:a16="http://schemas.microsoft.com/office/drawing/2014/main" id="{DCF06505-D703-4700-8960-272F1AEF03D3}"/>
              </a:ext>
            </a:extLst>
          </p:cNvPr>
          <p:cNvSpPr/>
          <p:nvPr/>
        </p:nvSpPr>
        <p:spPr bwMode="auto">
          <a:xfrm>
            <a:off x="10244358" y="1659878"/>
            <a:ext cx="825800" cy="216800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F680D989-5FDC-4052-B09E-EAE6D8EB99F9}"/>
              </a:ext>
            </a:extLst>
          </p:cNvPr>
          <p:cNvGrpSpPr>
            <a:grpSpLocks noChangeAspect="1"/>
          </p:cNvGrpSpPr>
          <p:nvPr/>
        </p:nvGrpSpPr>
        <p:grpSpPr bwMode="auto">
          <a:xfrm>
            <a:off x="10461929" y="2319386"/>
            <a:ext cx="418209" cy="420053"/>
            <a:chOff x="522" y="2880"/>
            <a:chExt cx="908" cy="912"/>
          </a:xfrm>
          <a:solidFill>
            <a:schemeClr val="tx1"/>
          </a:solidFill>
        </p:grpSpPr>
        <p:sp>
          <p:nvSpPr>
            <p:cNvPr id="95" name="Freeform 5">
              <a:extLst>
                <a:ext uri="{FF2B5EF4-FFF2-40B4-BE49-F238E27FC236}">
                  <a16:creationId xmlns:a16="http://schemas.microsoft.com/office/drawing/2014/main" id="{BFE7D178-7AAB-4EBC-B87C-A100C84B022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Freeform 6">
              <a:extLst>
                <a:ext uri="{FF2B5EF4-FFF2-40B4-BE49-F238E27FC236}">
                  <a16:creationId xmlns:a16="http://schemas.microsoft.com/office/drawing/2014/main" id="{071FFCEA-CE05-4D79-AAFF-1474486CFFC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906E0ED9-0872-4913-A5E5-BEEBE3D5C045}"/>
              </a:ext>
            </a:extLst>
          </p:cNvPr>
          <p:cNvGrpSpPr/>
          <p:nvPr/>
        </p:nvGrpSpPr>
        <p:grpSpPr>
          <a:xfrm>
            <a:off x="10461929" y="2917805"/>
            <a:ext cx="418209" cy="696105"/>
            <a:chOff x="10695214" y="4270043"/>
            <a:chExt cx="860430" cy="1481780"/>
          </a:xfrm>
        </p:grpSpPr>
        <p:pic>
          <p:nvPicPr>
            <p:cNvPr id="98" name="Picture 97">
              <a:extLst>
                <a:ext uri="{FF2B5EF4-FFF2-40B4-BE49-F238E27FC236}">
                  <a16:creationId xmlns:a16="http://schemas.microsoft.com/office/drawing/2014/main" id="{50E9E46E-A698-4D95-92F5-EE58AB20121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r="56128"/>
            <a:stretch/>
          </p:blipFill>
          <p:spPr>
            <a:xfrm>
              <a:off x="10767230" y="4270043"/>
              <a:ext cx="716397" cy="952542"/>
            </a:xfrm>
            <a:prstGeom prst="rect">
              <a:avLst/>
            </a:prstGeom>
          </p:spPr>
        </p:pic>
        <p:pic>
          <p:nvPicPr>
            <p:cNvPr id="99" name="Picture 98">
              <a:extLst>
                <a:ext uri="{FF2B5EF4-FFF2-40B4-BE49-F238E27FC236}">
                  <a16:creationId xmlns:a16="http://schemas.microsoft.com/office/drawing/2014/main" id="{69C189ED-44D0-4C6C-A5E2-73399EF7D13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47307" t="34734" b="16030"/>
            <a:stretch/>
          </p:blipFill>
          <p:spPr>
            <a:xfrm>
              <a:off x="10695214" y="5282823"/>
              <a:ext cx="860430" cy="469000"/>
            </a:xfrm>
            <a:prstGeom prst="rect">
              <a:avLst/>
            </a:prstGeom>
          </p:spPr>
        </p:pic>
      </p:grpSp>
      <p:sp>
        <p:nvSpPr>
          <p:cNvPr id="100" name="Freeform 130">
            <a:extLst>
              <a:ext uri="{FF2B5EF4-FFF2-40B4-BE49-F238E27FC236}">
                <a16:creationId xmlns:a16="http://schemas.microsoft.com/office/drawing/2014/main" id="{1E34E6D7-0443-430D-98F5-4B352A34907C}"/>
              </a:ext>
            </a:extLst>
          </p:cNvPr>
          <p:cNvSpPr>
            <a:spLocks noChangeAspect="1" noEditPoints="1"/>
          </p:cNvSpPr>
          <p:nvPr/>
        </p:nvSpPr>
        <p:spPr bwMode="black">
          <a:xfrm>
            <a:off x="9512868" y="500939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1F07A5AD-A5BB-472E-9161-9D51D3737CC3}"/>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Machine Learning and T-SQL Extensibility</a:t>
            </a:r>
          </a:p>
        </p:txBody>
      </p:sp>
      <p:grpSp>
        <p:nvGrpSpPr>
          <p:cNvPr id="104" name="Group 48">
            <a:extLst>
              <a:ext uri="{FF2B5EF4-FFF2-40B4-BE49-F238E27FC236}">
                <a16:creationId xmlns:a16="http://schemas.microsoft.com/office/drawing/2014/main" id="{0ECF6B9E-C75E-4FA4-8D5B-D2C8F3F9BAFB}"/>
              </a:ext>
            </a:extLst>
          </p:cNvPr>
          <p:cNvGrpSpPr>
            <a:grpSpLocks noChangeAspect="1"/>
          </p:cNvGrpSpPr>
          <p:nvPr/>
        </p:nvGrpSpPr>
        <p:grpSpPr bwMode="auto">
          <a:xfrm>
            <a:off x="11005781" y="4562141"/>
            <a:ext cx="587852" cy="552053"/>
            <a:chOff x="2208" y="1009"/>
            <a:chExt cx="312" cy="293"/>
          </a:xfrm>
        </p:grpSpPr>
        <p:sp>
          <p:nvSpPr>
            <p:cNvPr id="105" name="Rectangle 49">
              <a:extLst>
                <a:ext uri="{FF2B5EF4-FFF2-40B4-BE49-F238E27FC236}">
                  <a16:creationId xmlns:a16="http://schemas.microsoft.com/office/drawing/2014/main" id="{00914AD6-192C-4919-83F8-65C882E81698}"/>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50">
              <a:extLst>
                <a:ext uri="{FF2B5EF4-FFF2-40B4-BE49-F238E27FC236}">
                  <a16:creationId xmlns:a16="http://schemas.microsoft.com/office/drawing/2014/main" id="{E3382BE2-C184-4EB6-B9E3-3D609FBB1FEA}"/>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51">
              <a:extLst>
                <a:ext uri="{FF2B5EF4-FFF2-40B4-BE49-F238E27FC236}">
                  <a16:creationId xmlns:a16="http://schemas.microsoft.com/office/drawing/2014/main" id="{E66DEEA4-D579-4115-A30F-E636405B7C45}"/>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52">
              <a:extLst>
                <a:ext uri="{FF2B5EF4-FFF2-40B4-BE49-F238E27FC236}">
                  <a16:creationId xmlns:a16="http://schemas.microsoft.com/office/drawing/2014/main" id="{A3A3ACF4-B3A7-4BF2-9DDF-CB86E41C06D5}"/>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Oval 53">
              <a:extLst>
                <a:ext uri="{FF2B5EF4-FFF2-40B4-BE49-F238E27FC236}">
                  <a16:creationId xmlns:a16="http://schemas.microsoft.com/office/drawing/2014/main" id="{B716EE22-3902-4B59-AD8D-9A1997CC5930}"/>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Oval 54">
              <a:extLst>
                <a:ext uri="{FF2B5EF4-FFF2-40B4-BE49-F238E27FC236}">
                  <a16:creationId xmlns:a16="http://schemas.microsoft.com/office/drawing/2014/main" id="{A4D4D0A9-4407-43AA-B4E4-A91F0A94FED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55">
              <a:extLst>
                <a:ext uri="{FF2B5EF4-FFF2-40B4-BE49-F238E27FC236}">
                  <a16:creationId xmlns:a16="http://schemas.microsoft.com/office/drawing/2014/main" id="{E1BDE010-D6BF-46D0-8281-7185E2AD2C26}"/>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56">
              <a:extLst>
                <a:ext uri="{FF2B5EF4-FFF2-40B4-BE49-F238E27FC236}">
                  <a16:creationId xmlns:a16="http://schemas.microsoft.com/office/drawing/2014/main" id="{13EA4CA7-047D-455C-A3EB-A18B8881A852}"/>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57">
              <a:extLst>
                <a:ext uri="{FF2B5EF4-FFF2-40B4-BE49-F238E27FC236}">
                  <a16:creationId xmlns:a16="http://schemas.microsoft.com/office/drawing/2014/main" id="{5F700107-4F70-4E59-BC6B-AFA5AFED7B8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Oval 58">
              <a:extLst>
                <a:ext uri="{FF2B5EF4-FFF2-40B4-BE49-F238E27FC236}">
                  <a16:creationId xmlns:a16="http://schemas.microsoft.com/office/drawing/2014/main" id="{D1017385-CFD7-4DC0-A877-59C575AACD0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Oval 59">
              <a:extLst>
                <a:ext uri="{FF2B5EF4-FFF2-40B4-BE49-F238E27FC236}">
                  <a16:creationId xmlns:a16="http://schemas.microsoft.com/office/drawing/2014/main" id="{FFE770C1-ED9F-47FC-891D-61841CFE13BD}"/>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Oval 60">
              <a:extLst>
                <a:ext uri="{FF2B5EF4-FFF2-40B4-BE49-F238E27FC236}">
                  <a16:creationId xmlns:a16="http://schemas.microsoft.com/office/drawing/2014/main" id="{42F305BD-5715-4EF1-8E3D-33F1E1793C87}"/>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Oval 61">
              <a:extLst>
                <a:ext uri="{FF2B5EF4-FFF2-40B4-BE49-F238E27FC236}">
                  <a16:creationId xmlns:a16="http://schemas.microsoft.com/office/drawing/2014/main" id="{5217229B-1CEB-44BE-A5A4-DFBD4AAFB5E7}"/>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Oval 62">
              <a:extLst>
                <a:ext uri="{FF2B5EF4-FFF2-40B4-BE49-F238E27FC236}">
                  <a16:creationId xmlns:a16="http://schemas.microsoft.com/office/drawing/2014/main" id="{6EAC5104-7F17-4074-8FA1-080FFB832AD5}"/>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Oval 63">
              <a:extLst>
                <a:ext uri="{FF2B5EF4-FFF2-40B4-BE49-F238E27FC236}">
                  <a16:creationId xmlns:a16="http://schemas.microsoft.com/office/drawing/2014/main" id="{5CC27BE3-2251-4EED-A344-3F61A0BE64C4}"/>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Oval 64">
              <a:extLst>
                <a:ext uri="{FF2B5EF4-FFF2-40B4-BE49-F238E27FC236}">
                  <a16:creationId xmlns:a16="http://schemas.microsoft.com/office/drawing/2014/main" id="{3DE346E6-6EE2-4AEE-8143-43E8B8D205CD}"/>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1" name="Freeform: Shape 120">
            <a:extLst>
              <a:ext uri="{FF2B5EF4-FFF2-40B4-BE49-F238E27FC236}">
                <a16:creationId xmlns:a16="http://schemas.microsoft.com/office/drawing/2014/main" id="{9C3085FB-4492-4D7A-99CE-DF27D99F0F63}"/>
              </a:ext>
            </a:extLst>
          </p:cNvPr>
          <p:cNvSpPr/>
          <p:nvPr/>
        </p:nvSpPr>
        <p:spPr bwMode="auto">
          <a:xfrm flipH="1">
            <a:off x="8087877" y="2246831"/>
            <a:ext cx="593210" cy="774850"/>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127" name="Group 18">
            <a:extLst>
              <a:ext uri="{FF2B5EF4-FFF2-40B4-BE49-F238E27FC236}">
                <a16:creationId xmlns:a16="http://schemas.microsoft.com/office/drawing/2014/main" id="{5A1D8BEC-E65C-4056-9331-7C801A0C3D29}"/>
              </a:ext>
            </a:extLst>
          </p:cNvPr>
          <p:cNvGrpSpPr>
            <a:grpSpLocks noChangeAspect="1"/>
          </p:cNvGrpSpPr>
          <p:nvPr/>
        </p:nvGrpSpPr>
        <p:grpSpPr bwMode="auto">
          <a:xfrm>
            <a:off x="588262" y="6518365"/>
            <a:ext cx="268142" cy="118600"/>
            <a:chOff x="2204" y="1874"/>
            <a:chExt cx="312" cy="138"/>
          </a:xfrm>
        </p:grpSpPr>
        <p:sp>
          <p:nvSpPr>
            <p:cNvPr id="128" name="Freeform 19">
              <a:extLst>
                <a:ext uri="{FF2B5EF4-FFF2-40B4-BE49-F238E27FC236}">
                  <a16:creationId xmlns:a16="http://schemas.microsoft.com/office/drawing/2014/main" id="{93F75DA2-9557-4EFF-AE5A-3F4937C9723E}"/>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4FFC7C57-A0A3-4442-AECC-21F5D9147667}"/>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21">
              <a:extLst>
                <a:ext uri="{FF2B5EF4-FFF2-40B4-BE49-F238E27FC236}">
                  <a16:creationId xmlns:a16="http://schemas.microsoft.com/office/drawing/2014/main" id="{FC780393-2CCD-414C-B78B-19ECBFEF3489}"/>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22">
              <a:extLst>
                <a:ext uri="{FF2B5EF4-FFF2-40B4-BE49-F238E27FC236}">
                  <a16:creationId xmlns:a16="http://schemas.microsoft.com/office/drawing/2014/main" id="{F46361BC-9275-4780-827E-B9644F8F2C7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Oval 23">
              <a:extLst>
                <a:ext uri="{FF2B5EF4-FFF2-40B4-BE49-F238E27FC236}">
                  <a16:creationId xmlns:a16="http://schemas.microsoft.com/office/drawing/2014/main" id="{4E84067D-CB1B-40CD-B726-4B053068246E}"/>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3" name="Oval 24">
              <a:extLst>
                <a:ext uri="{FF2B5EF4-FFF2-40B4-BE49-F238E27FC236}">
                  <a16:creationId xmlns:a16="http://schemas.microsoft.com/office/drawing/2014/main" id="{D9389662-7F13-40A3-9FB5-B95B5239C132}"/>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4" name="Oval 25">
              <a:extLst>
                <a:ext uri="{FF2B5EF4-FFF2-40B4-BE49-F238E27FC236}">
                  <a16:creationId xmlns:a16="http://schemas.microsoft.com/office/drawing/2014/main" id="{3105E18C-B25D-48E0-992F-F0119B856573}"/>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66" name="Freeform 6">
            <a:extLst>
              <a:ext uri="{FF2B5EF4-FFF2-40B4-BE49-F238E27FC236}">
                <a16:creationId xmlns:a16="http://schemas.microsoft.com/office/drawing/2014/main" id="{EB65F3E6-AB39-45FF-AEC4-3A85DB8720B1}"/>
              </a:ext>
            </a:extLst>
          </p:cNvPr>
          <p:cNvSpPr>
            <a:spLocks noEditPoints="1"/>
          </p:cNvSpPr>
          <p:nvPr/>
        </p:nvSpPr>
        <p:spPr bwMode="auto">
          <a:xfrm>
            <a:off x="10535813" y="1866382"/>
            <a:ext cx="242888" cy="274638"/>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67" name="Group 166">
            <a:extLst>
              <a:ext uri="{FF2B5EF4-FFF2-40B4-BE49-F238E27FC236}">
                <a16:creationId xmlns:a16="http://schemas.microsoft.com/office/drawing/2014/main" id="{5AA5CF33-AFD2-4397-92EF-F3961FECB9C1}"/>
              </a:ext>
            </a:extLst>
          </p:cNvPr>
          <p:cNvGrpSpPr/>
          <p:nvPr/>
        </p:nvGrpSpPr>
        <p:grpSpPr>
          <a:xfrm>
            <a:off x="6658972" y="1747417"/>
            <a:ext cx="794172" cy="595629"/>
            <a:chOff x="11134725" y="2487613"/>
            <a:chExt cx="495300" cy="371475"/>
          </a:xfrm>
        </p:grpSpPr>
        <p:sp>
          <p:nvSpPr>
            <p:cNvPr id="168" name="Rectangle 225">
              <a:extLst>
                <a:ext uri="{FF2B5EF4-FFF2-40B4-BE49-F238E27FC236}">
                  <a16:creationId xmlns:a16="http://schemas.microsoft.com/office/drawing/2014/main" id="{5B707703-5F22-4769-ACDA-6EC70E000114}"/>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Rectangle 226">
              <a:extLst>
                <a:ext uri="{FF2B5EF4-FFF2-40B4-BE49-F238E27FC236}">
                  <a16:creationId xmlns:a16="http://schemas.microsoft.com/office/drawing/2014/main" id="{DEA2B900-5206-42A7-9817-1C59DF69F04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Oval 227">
              <a:extLst>
                <a:ext uri="{FF2B5EF4-FFF2-40B4-BE49-F238E27FC236}">
                  <a16:creationId xmlns:a16="http://schemas.microsoft.com/office/drawing/2014/main" id="{06429176-CED3-4918-A557-AEE3F6A70DB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Oval 228">
              <a:extLst>
                <a:ext uri="{FF2B5EF4-FFF2-40B4-BE49-F238E27FC236}">
                  <a16:creationId xmlns:a16="http://schemas.microsoft.com/office/drawing/2014/main" id="{54F7BC08-786F-4E7D-8B27-9595ABE3B97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Oval 229">
              <a:extLst>
                <a:ext uri="{FF2B5EF4-FFF2-40B4-BE49-F238E27FC236}">
                  <a16:creationId xmlns:a16="http://schemas.microsoft.com/office/drawing/2014/main" id="{0EDFF3C9-430F-4463-A35F-15696CAC32A4}"/>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230">
              <a:extLst>
                <a:ext uri="{FF2B5EF4-FFF2-40B4-BE49-F238E27FC236}">
                  <a16:creationId xmlns:a16="http://schemas.microsoft.com/office/drawing/2014/main" id="{C68054BE-BA6A-4DBD-8B60-ECB8A37CD46B}"/>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231">
              <a:extLst>
                <a:ext uri="{FF2B5EF4-FFF2-40B4-BE49-F238E27FC236}">
                  <a16:creationId xmlns:a16="http://schemas.microsoft.com/office/drawing/2014/main" id="{C7C7C1CE-2BAE-4B89-9FB2-B29C67A9136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232">
              <a:extLst>
                <a:ext uri="{FF2B5EF4-FFF2-40B4-BE49-F238E27FC236}">
                  <a16:creationId xmlns:a16="http://schemas.microsoft.com/office/drawing/2014/main" id="{3BE2754B-4396-428E-BC23-EC88D2D3EFA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233">
              <a:extLst>
                <a:ext uri="{FF2B5EF4-FFF2-40B4-BE49-F238E27FC236}">
                  <a16:creationId xmlns:a16="http://schemas.microsoft.com/office/drawing/2014/main" id="{94E6EA28-65BB-4599-8CBA-7186AA0873E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Rectangle 234">
              <a:extLst>
                <a:ext uri="{FF2B5EF4-FFF2-40B4-BE49-F238E27FC236}">
                  <a16:creationId xmlns:a16="http://schemas.microsoft.com/office/drawing/2014/main" id="{797898F8-6201-409C-9497-8F2D336712E6}"/>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235">
              <a:extLst>
                <a:ext uri="{FF2B5EF4-FFF2-40B4-BE49-F238E27FC236}">
                  <a16:creationId xmlns:a16="http://schemas.microsoft.com/office/drawing/2014/main" id="{BEC95ED2-2058-4DAE-B1D0-657B75A1B272}"/>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4" name="Group 9">
            <a:extLst>
              <a:ext uri="{FF2B5EF4-FFF2-40B4-BE49-F238E27FC236}">
                <a16:creationId xmlns:a16="http://schemas.microsoft.com/office/drawing/2014/main" id="{D4ED32AE-0954-47C4-8F66-0C298BC68EB2}"/>
              </a:ext>
            </a:extLst>
          </p:cNvPr>
          <p:cNvGrpSpPr>
            <a:grpSpLocks noChangeAspect="1"/>
          </p:cNvGrpSpPr>
          <p:nvPr/>
        </p:nvGrpSpPr>
        <p:grpSpPr bwMode="auto">
          <a:xfrm>
            <a:off x="8777470" y="4999355"/>
            <a:ext cx="342900" cy="406400"/>
            <a:chOff x="5573" y="3658"/>
            <a:chExt cx="216" cy="256"/>
          </a:xfrm>
        </p:grpSpPr>
        <p:sp>
          <p:nvSpPr>
            <p:cNvPr id="185" name="AutoShape 8">
              <a:extLst>
                <a:ext uri="{FF2B5EF4-FFF2-40B4-BE49-F238E27FC236}">
                  <a16:creationId xmlns:a16="http://schemas.microsoft.com/office/drawing/2014/main" id="{C24BC09B-7788-4746-9ED1-8059F45F841F}"/>
                </a:ext>
              </a:extLst>
            </p:cNvPr>
            <p:cNvSpPr>
              <a:spLocks noChangeAspect="1" noChangeArrowheads="1" noTextEdit="1"/>
            </p:cNvSpPr>
            <p:nvPr/>
          </p:nvSpPr>
          <p:spPr bwMode="auto">
            <a:xfrm>
              <a:off x="5573" y="3658"/>
              <a:ext cx="2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Freeform 10">
              <a:extLst>
                <a:ext uri="{FF2B5EF4-FFF2-40B4-BE49-F238E27FC236}">
                  <a16:creationId xmlns:a16="http://schemas.microsoft.com/office/drawing/2014/main" id="{015D0087-0C34-406F-80A8-7126E9ED84DD}"/>
                </a:ext>
              </a:extLst>
            </p:cNvPr>
            <p:cNvSpPr>
              <a:spLocks/>
            </p:cNvSpPr>
            <p:nvPr/>
          </p:nvSpPr>
          <p:spPr bwMode="auto">
            <a:xfrm>
              <a:off x="5675" y="3716"/>
              <a:ext cx="5" cy="2"/>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Freeform 11">
              <a:extLst>
                <a:ext uri="{FF2B5EF4-FFF2-40B4-BE49-F238E27FC236}">
                  <a16:creationId xmlns:a16="http://schemas.microsoft.com/office/drawing/2014/main" id="{4A43CB35-47C1-494F-9B61-3E91358311DF}"/>
                </a:ext>
              </a:extLst>
            </p:cNvPr>
            <p:cNvSpPr>
              <a:spLocks/>
            </p:cNvSpPr>
            <p:nvPr/>
          </p:nvSpPr>
          <p:spPr bwMode="auto">
            <a:xfrm>
              <a:off x="5664" y="3716"/>
              <a:ext cx="2" cy="2"/>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EBC16AD0-455A-4A99-9A9C-04046C354676}"/>
                </a:ext>
              </a:extLst>
            </p:cNvPr>
            <p:cNvSpPr>
              <a:spLocks noEditPoints="1"/>
            </p:cNvSpPr>
            <p:nvPr/>
          </p:nvSpPr>
          <p:spPr bwMode="auto">
            <a:xfrm>
              <a:off x="5573" y="3658"/>
              <a:ext cx="216" cy="25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93" name="TextBox 92">
            <a:extLst>
              <a:ext uri="{FF2B5EF4-FFF2-40B4-BE49-F238E27FC236}">
                <a16:creationId xmlns:a16="http://schemas.microsoft.com/office/drawing/2014/main" id="{005A60A4-074D-4319-B453-BC4E221FECCF}"/>
              </a:ext>
            </a:extLst>
          </p:cNvPr>
          <p:cNvSpPr txBox="1"/>
          <p:nvPr/>
        </p:nvSpPr>
        <p:spPr>
          <a:xfrm>
            <a:off x="10541813" y="5147688"/>
            <a:ext cx="1440421" cy="33686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Resource governor controls CPU, memory and process affinity</a:t>
            </a:r>
          </a:p>
        </p:txBody>
      </p:sp>
      <p:sp>
        <p:nvSpPr>
          <p:cNvPr id="101" name="TextBox 100">
            <a:extLst>
              <a:ext uri="{FF2B5EF4-FFF2-40B4-BE49-F238E27FC236}">
                <a16:creationId xmlns:a16="http://schemas.microsoft.com/office/drawing/2014/main" id="{0B4589E5-8A40-45E6-A9E8-4137C79B76DF}"/>
              </a:ext>
            </a:extLst>
          </p:cNvPr>
          <p:cNvSpPr txBox="1"/>
          <p:nvPr/>
        </p:nvSpPr>
        <p:spPr>
          <a:xfrm>
            <a:off x="6555199" y="1163013"/>
            <a:ext cx="1016013" cy="368675"/>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 requires access rights for security</a:t>
            </a:r>
          </a:p>
        </p:txBody>
      </p:sp>
      <p:sp>
        <p:nvSpPr>
          <p:cNvPr id="102" name="Rectangle 101">
            <a:extLst>
              <a:ext uri="{FF2B5EF4-FFF2-40B4-BE49-F238E27FC236}">
                <a16:creationId xmlns:a16="http://schemas.microsoft.com/office/drawing/2014/main" id="{6FCA5A72-89EB-4985-8BFC-31C9BB826BA3}"/>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Developer experience</a:t>
            </a:r>
          </a:p>
        </p:txBody>
      </p:sp>
      <p:pic>
        <p:nvPicPr>
          <p:cNvPr id="123" name="Picture 122">
            <a:extLst>
              <a:ext uri="{FF2B5EF4-FFF2-40B4-BE49-F238E27FC236}">
                <a16:creationId xmlns:a16="http://schemas.microsoft.com/office/drawing/2014/main" id="{E4A21ECC-7172-4E6A-8D83-251D61C356F9}"/>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5361261" y="5994761"/>
            <a:ext cx="1596887" cy="447404"/>
          </a:xfrm>
          <a:prstGeom prst="rect">
            <a:avLst/>
          </a:prstGeom>
        </p:spPr>
      </p:pic>
      <p:sp>
        <p:nvSpPr>
          <p:cNvPr id="124" name="TextBox 123">
            <a:extLst>
              <a:ext uri="{FF2B5EF4-FFF2-40B4-BE49-F238E27FC236}">
                <a16:creationId xmlns:a16="http://schemas.microsoft.com/office/drawing/2014/main" id="{1D645EEB-64BA-4903-947A-907448E8ADBE}"/>
              </a:ext>
            </a:extLst>
          </p:cNvPr>
          <p:cNvSpPr txBox="1"/>
          <p:nvPr/>
        </p:nvSpPr>
        <p:spPr>
          <a:xfrm>
            <a:off x="7193280" y="5994682"/>
            <a:ext cx="4326233"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Data science company can mine graph data and carry out machine learning at scale for cancer research</a:t>
            </a:r>
          </a:p>
        </p:txBody>
      </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05 Activity:</a:t>
            </a:r>
            <a:br>
              <a:rPr lang="en-US" dirty="0"/>
            </a:br>
            <a:r>
              <a:rPr lang="en-US" dirty="0"/>
              <a:t>Extending T-SQL with Java</a:t>
            </a:r>
          </a:p>
        </p:txBody>
      </p:sp>
    </p:spTree>
    <p:extLst>
      <p:ext uri="{BB962C8B-B14F-4D97-AF65-F5344CB8AC3E}">
        <p14:creationId xmlns:p14="http://schemas.microsoft.com/office/powerpoint/2010/main" val="7287059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06</a:t>
            </a:r>
            <a:br>
              <a:rPr lang="en-US" dirty="0"/>
            </a:br>
            <a:r>
              <a:rPr lang="en-US" dirty="0"/>
              <a:t>SQL Server 2019 on Linux and Containers</a:t>
            </a:r>
          </a:p>
        </p:txBody>
      </p:sp>
      <p:grpSp>
        <p:nvGrpSpPr>
          <p:cNvPr id="9" name="Group 4">
            <a:extLst>
              <a:ext uri="{FF2B5EF4-FFF2-40B4-BE49-F238E27FC236}">
                <a16:creationId xmlns:a16="http://schemas.microsoft.com/office/drawing/2014/main" id="{5A1F0BF0-D2E2-4EC6-A59A-04439306878C}"/>
              </a:ext>
            </a:extLst>
          </p:cNvPr>
          <p:cNvGrpSpPr>
            <a:grpSpLocks noChangeAspect="1"/>
          </p:cNvGrpSpPr>
          <p:nvPr/>
        </p:nvGrpSpPr>
        <p:grpSpPr bwMode="auto">
          <a:xfrm>
            <a:off x="10134108" y="1267180"/>
            <a:ext cx="737544" cy="862284"/>
            <a:chOff x="6796" y="954"/>
            <a:chExt cx="721" cy="843"/>
          </a:xfrm>
          <a:solidFill>
            <a:srgbClr val="0078D7"/>
          </a:solidFill>
        </p:grpSpPr>
        <p:sp>
          <p:nvSpPr>
            <p:cNvPr id="10" name="Freeform 5">
              <a:extLst>
                <a:ext uri="{FF2B5EF4-FFF2-40B4-BE49-F238E27FC236}">
                  <a16:creationId xmlns:a16="http://schemas.microsoft.com/office/drawing/2014/main" id="{96C5A4C9-3B35-40CC-98B2-902777FD77FC}"/>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6">
              <a:extLst>
                <a:ext uri="{FF2B5EF4-FFF2-40B4-BE49-F238E27FC236}">
                  <a16:creationId xmlns:a16="http://schemas.microsoft.com/office/drawing/2014/main" id="{72362053-5DFC-4781-80F9-01FDFF095901}"/>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7">
              <a:extLst>
                <a:ext uri="{FF2B5EF4-FFF2-40B4-BE49-F238E27FC236}">
                  <a16:creationId xmlns:a16="http://schemas.microsoft.com/office/drawing/2014/main" id="{AE243EEF-B7F7-4E84-9126-D0CD5C63E8E7}"/>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933055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Image result for suse logo">
            <a:extLst>
              <a:ext uri="{FF2B5EF4-FFF2-40B4-BE49-F238E27FC236}">
                <a16:creationId xmlns:a16="http://schemas.microsoft.com/office/drawing/2014/main" id="{C4DA3A56-A724-4F39-8BBA-B411148F9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8578" y="3084784"/>
            <a:ext cx="2663503" cy="1398339"/>
          </a:xfrm>
          <a:prstGeom prst="rect">
            <a:avLst/>
          </a:prstGeom>
          <a:noFill/>
          <a:extLst>
            <a:ext uri="{909E8E84-426E-40DD-AFC4-6F175D3DCCD1}">
              <a14:hiddenFill xmlns:a14="http://schemas.microsoft.com/office/drawing/2010/main">
                <a:solidFill>
                  <a:srgbClr val="FFFFFF"/>
                </a:solidFill>
              </a14:hiddenFill>
            </a:ext>
          </a:extLst>
        </p:spPr>
      </p:pic>
      <p:sp>
        <p:nvSpPr>
          <p:cNvPr id="127" name="Rectangle 126">
            <a:extLst>
              <a:ext uri="{FF2B5EF4-FFF2-40B4-BE49-F238E27FC236}">
                <a16:creationId xmlns:a16="http://schemas.microsoft.com/office/drawing/2014/main" id="{888494F7-0A50-443A-B142-528F5323B9BE}"/>
              </a:ext>
            </a:extLst>
          </p:cNvPr>
          <p:cNvSpPr/>
          <p:nvPr/>
        </p:nvSpPr>
        <p:spPr bwMode="auto">
          <a:xfrm>
            <a:off x="9318578" y="988423"/>
            <a:ext cx="2368325" cy="4237304"/>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8" name="Rectangle 127">
            <a:extLst>
              <a:ext uri="{FF2B5EF4-FFF2-40B4-BE49-F238E27FC236}">
                <a16:creationId xmlns:a16="http://schemas.microsoft.com/office/drawing/2014/main" id="{478616B3-48BB-422A-AAA3-74B9973C20BF}"/>
              </a:ext>
            </a:extLst>
          </p:cNvPr>
          <p:cNvSpPr/>
          <p:nvPr/>
        </p:nvSpPr>
        <p:spPr bwMode="auto">
          <a:xfrm>
            <a:off x="6603655" y="988424"/>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8263" y="1917884"/>
            <a:ext cx="4896264" cy="3788729"/>
          </a:xfrm>
        </p:spPr>
        <p:txBody>
          <a:bodyPr/>
          <a:lstStyle/>
          <a:p>
            <a:r>
              <a:rPr lang="en-US" sz="2000" dirty="0"/>
              <a:t>New capabilities for Linux</a:t>
            </a:r>
          </a:p>
          <a:p>
            <a:pPr lvl="1"/>
            <a:r>
              <a:rPr lang="en-US" sz="1800" dirty="0"/>
              <a:t>Replication</a:t>
            </a:r>
          </a:p>
          <a:p>
            <a:pPr lvl="1"/>
            <a:r>
              <a:rPr lang="en-US" sz="1800" dirty="0"/>
              <a:t>Change Data Capture</a:t>
            </a:r>
          </a:p>
          <a:p>
            <a:pPr lvl="1"/>
            <a:r>
              <a:rPr lang="en-US" sz="1800" dirty="0"/>
              <a:t>Distributed transactions</a:t>
            </a:r>
          </a:p>
          <a:p>
            <a:pPr lvl="1"/>
            <a:r>
              <a:rPr lang="en-US" sz="1800" dirty="0"/>
              <a:t>Machine Learning</a:t>
            </a:r>
          </a:p>
          <a:p>
            <a:pPr lvl="1"/>
            <a:r>
              <a:rPr lang="en-US" sz="1800" dirty="0"/>
              <a:t>Polybase</a:t>
            </a:r>
          </a:p>
          <a:p>
            <a:pPr lvl="1"/>
            <a:r>
              <a:rPr lang="en-US" sz="1800" dirty="0"/>
              <a:t>Tempdb files auto-config</a:t>
            </a:r>
          </a:p>
          <a:p>
            <a:r>
              <a:rPr lang="en-US" sz="2000" dirty="0"/>
              <a:t>Containers</a:t>
            </a:r>
          </a:p>
          <a:p>
            <a:pPr lvl="1"/>
            <a:r>
              <a:rPr lang="en-US" sz="1600" dirty="0"/>
              <a:t>Microsoft Container Registry</a:t>
            </a:r>
          </a:p>
          <a:p>
            <a:pPr lvl="1"/>
            <a:r>
              <a:rPr lang="en-US" sz="1600" dirty="0"/>
              <a:t>Red Hat Images</a:t>
            </a:r>
          </a:p>
          <a:p>
            <a:pPr lvl="1"/>
            <a:r>
              <a:rPr lang="en-US" sz="1600" dirty="0"/>
              <a:t>Non-root Containers</a:t>
            </a: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p:txBody>
          <a:bodyPr/>
          <a:lstStyle/>
          <a:p>
            <a:r>
              <a:rPr lang="en-US" dirty="0"/>
              <a:t>Platform of choice with compatibility </a:t>
            </a: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7131270" y="1245594"/>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17" name="Rectangle 116">
            <a:extLst>
              <a:ext uri="{FF2B5EF4-FFF2-40B4-BE49-F238E27FC236}">
                <a16:creationId xmlns:a16="http://schemas.microsoft.com/office/drawing/2014/main" id="{54E7FC1F-07BF-47F6-9AC9-FC08C9C13E14}"/>
              </a:ext>
            </a:extLst>
          </p:cNvPr>
          <p:cNvSpPr/>
          <p:nvPr/>
        </p:nvSpPr>
        <p:spPr bwMode="auto">
          <a:xfrm>
            <a:off x="9320001" y="622663"/>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6601097" y="2967965"/>
            <a:ext cx="2531706"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6599924" y="625937"/>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Windows</a:t>
            </a:r>
          </a:p>
        </p:txBody>
      </p:sp>
      <p:grpSp>
        <p:nvGrpSpPr>
          <p:cNvPr id="10" name="Group 9">
            <a:extLst>
              <a:ext uri="{FF2B5EF4-FFF2-40B4-BE49-F238E27FC236}">
                <a16:creationId xmlns:a16="http://schemas.microsoft.com/office/drawing/2014/main" id="{ED1FEE64-E91C-4646-B994-3D9449BE6648}"/>
              </a:ext>
            </a:extLst>
          </p:cNvPr>
          <p:cNvGrpSpPr/>
          <p:nvPr/>
        </p:nvGrpSpPr>
        <p:grpSpPr>
          <a:xfrm>
            <a:off x="6783628" y="4759780"/>
            <a:ext cx="2008378" cy="336560"/>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0" name="Group 146">
            <a:extLst>
              <a:ext uri="{FF2B5EF4-FFF2-40B4-BE49-F238E27FC236}">
                <a16:creationId xmlns:a16="http://schemas.microsoft.com/office/drawing/2014/main" id="{07AACB75-72F7-4D56-9858-CE6505413B9F}"/>
              </a:ext>
            </a:extLst>
          </p:cNvPr>
          <p:cNvGrpSpPr>
            <a:grpSpLocks noChangeAspect="1"/>
          </p:cNvGrpSpPr>
          <p:nvPr/>
        </p:nvGrpSpPr>
        <p:grpSpPr bwMode="auto">
          <a:xfrm>
            <a:off x="590170" y="6488271"/>
            <a:ext cx="247816" cy="185862"/>
            <a:chOff x="3411" y="1038"/>
            <a:chExt cx="312" cy="234"/>
          </a:xfrm>
        </p:grpSpPr>
        <p:sp>
          <p:nvSpPr>
            <p:cNvPr id="141" name="AutoShape 145">
              <a:extLst>
                <a:ext uri="{FF2B5EF4-FFF2-40B4-BE49-F238E27FC236}">
                  <a16:creationId xmlns:a16="http://schemas.microsoft.com/office/drawing/2014/main" id="{96089852-190B-421E-A788-49F99A9CF700}"/>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Rectangle 147">
              <a:extLst>
                <a:ext uri="{FF2B5EF4-FFF2-40B4-BE49-F238E27FC236}">
                  <a16:creationId xmlns:a16="http://schemas.microsoft.com/office/drawing/2014/main" id="{10469FD5-847B-46C2-BB50-4ECBA1CDA3E8}"/>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Rectangle 148">
              <a:extLst>
                <a:ext uri="{FF2B5EF4-FFF2-40B4-BE49-F238E27FC236}">
                  <a16:creationId xmlns:a16="http://schemas.microsoft.com/office/drawing/2014/main" id="{B8BDE6A1-58DC-4B9C-BBA7-F2278069B655}"/>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Oval 149">
              <a:extLst>
                <a:ext uri="{FF2B5EF4-FFF2-40B4-BE49-F238E27FC236}">
                  <a16:creationId xmlns:a16="http://schemas.microsoft.com/office/drawing/2014/main" id="{D936612F-1BA7-4F5C-A6E6-0C1F8C127733}"/>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150">
              <a:extLst>
                <a:ext uri="{FF2B5EF4-FFF2-40B4-BE49-F238E27FC236}">
                  <a16:creationId xmlns:a16="http://schemas.microsoft.com/office/drawing/2014/main" id="{7CB0D0A4-0A5A-46CA-8A44-2EED0F5FA5A9}"/>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151">
              <a:extLst>
                <a:ext uri="{FF2B5EF4-FFF2-40B4-BE49-F238E27FC236}">
                  <a16:creationId xmlns:a16="http://schemas.microsoft.com/office/drawing/2014/main" id="{9F6E1E8F-B668-4149-B2CF-A6F7C4A1282F}"/>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Line 152">
              <a:extLst>
                <a:ext uri="{FF2B5EF4-FFF2-40B4-BE49-F238E27FC236}">
                  <a16:creationId xmlns:a16="http://schemas.microsoft.com/office/drawing/2014/main" id="{1C5E4BEC-BDF4-417E-862F-DE41640B2808}"/>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Line 153">
              <a:extLst>
                <a:ext uri="{FF2B5EF4-FFF2-40B4-BE49-F238E27FC236}">
                  <a16:creationId xmlns:a16="http://schemas.microsoft.com/office/drawing/2014/main" id="{6EBEE222-C80B-4CEF-ACB0-4FADF9AF4E2D}"/>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Rectangle 154">
              <a:extLst>
                <a:ext uri="{FF2B5EF4-FFF2-40B4-BE49-F238E27FC236}">
                  <a16:creationId xmlns:a16="http://schemas.microsoft.com/office/drawing/2014/main" id="{D87B56E2-8775-41B1-8D27-818B8E836DCC}"/>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0" name="Rectangle 155">
              <a:extLst>
                <a:ext uri="{FF2B5EF4-FFF2-40B4-BE49-F238E27FC236}">
                  <a16:creationId xmlns:a16="http://schemas.microsoft.com/office/drawing/2014/main" id="{27CE7FFB-A997-4800-993D-DD9267C9E911}"/>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Rectangle 156">
              <a:extLst>
                <a:ext uri="{FF2B5EF4-FFF2-40B4-BE49-F238E27FC236}">
                  <a16:creationId xmlns:a16="http://schemas.microsoft.com/office/drawing/2014/main" id="{A602BA83-FCCC-4142-B616-272A3480E8A3}"/>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Rectangle 157">
              <a:extLst>
                <a:ext uri="{FF2B5EF4-FFF2-40B4-BE49-F238E27FC236}">
                  <a16:creationId xmlns:a16="http://schemas.microsoft.com/office/drawing/2014/main" id="{1F05718B-A06E-4266-912C-ADB7686FCC3B}"/>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Rectangle 158">
              <a:extLst>
                <a:ext uri="{FF2B5EF4-FFF2-40B4-BE49-F238E27FC236}">
                  <a16:creationId xmlns:a16="http://schemas.microsoft.com/office/drawing/2014/main" id="{EE31B396-A3F5-4229-AB92-4CA604C35294}"/>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Rectangle 159">
              <a:extLst>
                <a:ext uri="{FF2B5EF4-FFF2-40B4-BE49-F238E27FC236}">
                  <a16:creationId xmlns:a16="http://schemas.microsoft.com/office/drawing/2014/main" id="{4B4853F8-654E-46F7-B4AA-1755730B113E}"/>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Rectangle 160">
              <a:extLst>
                <a:ext uri="{FF2B5EF4-FFF2-40B4-BE49-F238E27FC236}">
                  <a16:creationId xmlns:a16="http://schemas.microsoft.com/office/drawing/2014/main" id="{6285E82D-C67E-48FB-B7E0-BE388F2327AF}"/>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Rectangle 161">
              <a:extLst>
                <a:ext uri="{FF2B5EF4-FFF2-40B4-BE49-F238E27FC236}">
                  <a16:creationId xmlns:a16="http://schemas.microsoft.com/office/drawing/2014/main" id="{61292CB4-1230-44C1-8D04-B81B8820F86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7" name="Rectangle 162">
              <a:extLst>
                <a:ext uri="{FF2B5EF4-FFF2-40B4-BE49-F238E27FC236}">
                  <a16:creationId xmlns:a16="http://schemas.microsoft.com/office/drawing/2014/main" id="{CD58C59D-4194-4701-95BA-D09F59D06ACE}"/>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Oval 163">
              <a:extLst>
                <a:ext uri="{FF2B5EF4-FFF2-40B4-BE49-F238E27FC236}">
                  <a16:creationId xmlns:a16="http://schemas.microsoft.com/office/drawing/2014/main" id="{CC334B56-AFF8-4DDC-A79C-9AD36B8F1347}"/>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Oval 164">
              <a:extLst>
                <a:ext uri="{FF2B5EF4-FFF2-40B4-BE49-F238E27FC236}">
                  <a16:creationId xmlns:a16="http://schemas.microsoft.com/office/drawing/2014/main" id="{01C23082-A57E-4BC9-9BCC-D4CEBD894848}"/>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Oval 165">
              <a:extLst>
                <a:ext uri="{FF2B5EF4-FFF2-40B4-BE49-F238E27FC236}">
                  <a16:creationId xmlns:a16="http://schemas.microsoft.com/office/drawing/2014/main" id="{B7EFA39A-EB16-41F4-B681-1D10A9E7FA17}"/>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Oval 166">
              <a:extLst>
                <a:ext uri="{FF2B5EF4-FFF2-40B4-BE49-F238E27FC236}">
                  <a16:creationId xmlns:a16="http://schemas.microsoft.com/office/drawing/2014/main" id="{8DD50929-CD57-4801-87D1-3CC9D609E16A}"/>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167">
              <a:extLst>
                <a:ext uri="{FF2B5EF4-FFF2-40B4-BE49-F238E27FC236}">
                  <a16:creationId xmlns:a16="http://schemas.microsoft.com/office/drawing/2014/main" id="{485870BE-F93D-47B5-AD7E-45ADB258BF5F}"/>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3" name="Oval 168">
              <a:extLst>
                <a:ext uri="{FF2B5EF4-FFF2-40B4-BE49-F238E27FC236}">
                  <a16:creationId xmlns:a16="http://schemas.microsoft.com/office/drawing/2014/main" id="{B6179F1E-0F5F-4D53-BCB7-6843623159E1}"/>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Oval 169">
              <a:extLst>
                <a:ext uri="{FF2B5EF4-FFF2-40B4-BE49-F238E27FC236}">
                  <a16:creationId xmlns:a16="http://schemas.microsoft.com/office/drawing/2014/main" id="{2D17E50B-17FB-4664-9E70-BEF5AC9CCCB6}"/>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Oval 170">
              <a:extLst>
                <a:ext uri="{FF2B5EF4-FFF2-40B4-BE49-F238E27FC236}">
                  <a16:creationId xmlns:a16="http://schemas.microsoft.com/office/drawing/2014/main" id="{9B1BD940-1298-404C-8432-366CD0F511E1}"/>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Oval 171">
              <a:extLst>
                <a:ext uri="{FF2B5EF4-FFF2-40B4-BE49-F238E27FC236}">
                  <a16:creationId xmlns:a16="http://schemas.microsoft.com/office/drawing/2014/main" id="{1E698358-B9A0-488B-932D-C21310D9A768}"/>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124" name="Picture 14" descr="image001">
            <a:extLst>
              <a:ext uri="{FF2B5EF4-FFF2-40B4-BE49-F238E27FC236}">
                <a16:creationId xmlns:a16="http://schemas.microsoft.com/office/drawing/2014/main" id="{B8F14016-BF44-44F4-ACED-4AED4A1468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4473" y="3508426"/>
            <a:ext cx="1226688" cy="96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Rectangle 133">
            <a:extLst>
              <a:ext uri="{FF2B5EF4-FFF2-40B4-BE49-F238E27FC236}">
                <a16:creationId xmlns:a16="http://schemas.microsoft.com/office/drawing/2014/main" id="{2489B67A-762F-4F9D-AA03-905693EEF11F}"/>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Modern platform</a:t>
            </a:r>
          </a:p>
        </p:txBody>
      </p:sp>
      <p:sp>
        <p:nvSpPr>
          <p:cNvPr id="126" name="Rectangle 125">
            <a:extLst>
              <a:ext uri="{FF2B5EF4-FFF2-40B4-BE49-F238E27FC236}">
                <a16:creationId xmlns:a16="http://schemas.microsoft.com/office/drawing/2014/main" id="{7C157734-5B27-4176-9764-095C91D5AFD0}"/>
              </a:ext>
            </a:extLst>
          </p:cNvPr>
          <p:cNvSpPr/>
          <p:nvPr/>
        </p:nvSpPr>
        <p:spPr bwMode="auto">
          <a:xfrm>
            <a:off x="6587344" y="3366806"/>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9" name="TextBox 128">
            <a:extLst>
              <a:ext uri="{FF2B5EF4-FFF2-40B4-BE49-F238E27FC236}">
                <a16:creationId xmlns:a16="http://schemas.microsoft.com/office/drawing/2014/main" id="{7F4DF334-C43B-4F86-B644-A3FACB5FD4F4}"/>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Fintech company swiftly migrated workloads to SQL Server on Linux with minimal downtime and no performance issues </a:t>
            </a:r>
          </a:p>
        </p:txBody>
      </p:sp>
      <p:pic>
        <p:nvPicPr>
          <p:cNvPr id="132" name="Picture 2" descr="https://www.dv01.co/wp-content/uploads/2016/03/dv01_logo-4.png">
            <a:extLst>
              <a:ext uri="{FF2B5EF4-FFF2-40B4-BE49-F238E27FC236}">
                <a16:creationId xmlns:a16="http://schemas.microsoft.com/office/drawing/2014/main" id="{F915FCD0-0C5F-4581-985E-311B704A9156}"/>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22336" t="28413" r="22336" b="28413"/>
          <a:stretch/>
        </p:blipFill>
        <p:spPr bwMode="auto">
          <a:xfrm>
            <a:off x="5263312" y="5982319"/>
            <a:ext cx="1665376" cy="464121"/>
          </a:xfrm>
          <a:prstGeom prst="rect">
            <a:avLst/>
          </a:prstGeom>
          <a:noFill/>
          <a:extLst>
            <a:ext uri="{909E8E84-426E-40dd-AFC4-6F175D3DCCD1}">
              <a14:hiddenFill xmlns="" xmlns:a14="http://schemas.microsoft.com/office/drawing/2010/main">
                <a:solidFill>
                  <a:srgbClr val="FFFFFF"/>
                </a:solidFill>
              </a14:hiddenFill>
            </a:ext>
          </a:extLst>
        </p:spPr>
      </p:pic>
      <p:pic>
        <p:nvPicPr>
          <p:cNvPr id="5122" name="Picture 2" descr="Image result for redhat logo">
            <a:extLst>
              <a:ext uri="{FF2B5EF4-FFF2-40B4-BE49-F238E27FC236}">
                <a16:creationId xmlns:a16="http://schemas.microsoft.com/office/drawing/2014/main" id="{05921A72-1BA6-4501-89AA-5EFB93A43E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3599" y="2351283"/>
            <a:ext cx="1093168" cy="825569"/>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ubuntu logo">
            <a:extLst>
              <a:ext uri="{FF2B5EF4-FFF2-40B4-BE49-F238E27FC236}">
                <a16:creationId xmlns:a16="http://schemas.microsoft.com/office/drawing/2014/main" id="{87C1864D-028B-48D1-8E92-7F8FC8DEB7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2273" y="3812248"/>
            <a:ext cx="1858921" cy="1858921"/>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linux logo">
            <a:extLst>
              <a:ext uri="{FF2B5EF4-FFF2-40B4-BE49-F238E27FC236}">
                <a16:creationId xmlns:a16="http://schemas.microsoft.com/office/drawing/2014/main" id="{355D68E0-48D9-46B0-85C1-9040D152AD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67400" y="1110379"/>
            <a:ext cx="901082" cy="104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616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DAE557EB-6BAE-4294-9474-9489E0266103}"/>
              </a:ext>
            </a:extLst>
          </p:cNvPr>
          <p:cNvCxnSpPr>
            <a:cxnSpLocks/>
          </p:cNvCxnSpPr>
          <p:nvPr/>
        </p:nvCxnSpPr>
        <p:spPr>
          <a:xfrm>
            <a:off x="8919791"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SQL Server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8948" y="3799791"/>
            <a:ext cx="1176715" cy="126945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220" y="3799791"/>
            <a:ext cx="1176715" cy="126945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376845" y="3672782"/>
            <a:ext cx="4588424" cy="2688767"/>
            <a:chOff x="6854159" y="3672851"/>
            <a:chExt cx="4112490" cy="2689529"/>
          </a:xfrm>
        </p:grpSpPr>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 OS</a:t>
              </a:r>
            </a:p>
          </p:txBody>
        </p:sp>
        <p:sp>
          <p:nvSpPr>
            <p:cNvPr id="21" name="Rectangle 20">
              <a:extLst>
                <a:ext uri="{FF2B5EF4-FFF2-40B4-BE49-F238E27FC236}">
                  <a16:creationId xmlns:a16="http://schemas.microsoft.com/office/drawing/2014/main" id="{38282317-3735-45BF-8A89-8A36ED6BED99}"/>
                </a:ext>
              </a:extLst>
            </p:cNvPr>
            <p:cNvSpPr/>
            <p:nvPr/>
          </p:nvSpPr>
          <p:spPr bwMode="auto">
            <a:xfrm rot="16200000">
              <a:off x="6114778" y="4669422"/>
              <a:ext cx="2078045" cy="30513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 Runtime</a:t>
              </a:r>
            </a:p>
          </p:txBody>
        </p:sp>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800283" y="4702647"/>
              <a:ext cx="1017260" cy="251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800283" y="4344952"/>
              <a:ext cx="1017260" cy="265979"/>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800284" y="3799896"/>
              <a:ext cx="1017260"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B0A39F65-B2F9-4FB9-8A14-FDF4F8066D92}"/>
                </a:ext>
              </a:extLst>
            </p:cNvPr>
            <p:cNvSpPr txBox="1"/>
            <p:nvPr/>
          </p:nvSpPr>
          <p:spPr>
            <a:xfrm>
              <a:off x="9953651" y="3946629"/>
              <a:ext cx="691068"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3105" y="1318252"/>
            <a:ext cx="4588424" cy="3200876"/>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Portable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Run anywhere containers are supported</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Lightweight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Reduced disk, CPU, and memory footprint</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Consistent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Consistent image of SQL Server, scripts, and tools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Efficient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Faster deployment, reduced patching, and </a:t>
            </a:r>
            <a:br>
              <a:rPr kumimoji="0" lang="en-US" sz="1600" b="0" i="0" u="none" strike="noStrike" kern="1200" cap="none" spc="0" normalizeH="0" baseline="0" noProof="0" dirty="0">
                <a:ln>
                  <a:noFill/>
                </a:ln>
                <a:solidFill>
                  <a:srgbClr val="0078D4"/>
                </a:solidFill>
                <a:effectLst/>
                <a:uLnTx/>
                <a:uFillTx/>
                <a:latin typeface="Segoe UI"/>
                <a:ea typeface="+mn-ea"/>
                <a:cs typeface="+mn-cs"/>
              </a:rPr>
            </a:br>
            <a:r>
              <a:rPr kumimoji="0" lang="en-US" sz="1600" b="0" i="0" u="none" strike="noStrike" kern="1200" cap="none" spc="0" normalizeH="0" baseline="0" noProof="0" dirty="0">
                <a:ln>
                  <a:noFill/>
                </a:ln>
                <a:solidFill>
                  <a:srgbClr val="0078D4"/>
                </a:solidFill>
                <a:effectLst/>
                <a:uLnTx/>
                <a:uFillTx/>
                <a:latin typeface="Segoe UI"/>
                <a:ea typeface="+mn-ea"/>
                <a:cs typeface="+mn-cs"/>
              </a:rPr>
              <a:t>less downtime</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351" y="1321493"/>
            <a:ext cx="301450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491" y="2126118"/>
            <a:ext cx="608776" cy="799789"/>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D0D0D"/>
                </a:solidFill>
                <a:effectLst/>
                <a:uLnTx/>
                <a:uFillTx/>
                <a:latin typeface="Segoe UI"/>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376846" y="1637210"/>
            <a:ext cx="4588424" cy="15304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190" y="1719489"/>
            <a:ext cx="1355884" cy="215444"/>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0832" y="2556701"/>
            <a:ext cx="588358" cy="48464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Switch for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simple updates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304" y="2526013"/>
            <a:ext cx="1042186" cy="1273777"/>
          </a:xfrm>
          <a:prstGeom prst="bentConnector2">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4106" y="2802124"/>
            <a:ext cx="349826" cy="438629"/>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10117" y="3581562"/>
            <a:ext cx="377804" cy="377802"/>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4104" y="1401704"/>
            <a:ext cx="399801" cy="30533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44" y="2088083"/>
            <a:ext cx="393589" cy="418981"/>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09605" y="2945478"/>
            <a:ext cx="0" cy="8373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4174" y="4610597"/>
            <a:ext cx="3445238" cy="1750952"/>
          </a:xfrm>
          <a:prstGeom prst="rect">
            <a:avLst/>
          </a:prstGeom>
        </p:spPr>
      </p:pic>
      <p:cxnSp>
        <p:nvCxnSpPr>
          <p:cNvPr id="45" name="Straight Arrow Connector 44">
            <a:extLst>
              <a:ext uri="{FF2B5EF4-FFF2-40B4-BE49-F238E27FC236}">
                <a16:creationId xmlns:a16="http://schemas.microsoft.com/office/drawing/2014/main" id="{AF6D85F4-3BEF-49DB-ACB4-B22CD6F0D862}"/>
              </a:ext>
            </a:extLst>
          </p:cNvPr>
          <p:cNvCxnSpPr>
            <a:cxnSpLocks/>
            <a:stCxn id="7" idx="2"/>
          </p:cNvCxnSpPr>
          <p:nvPr/>
        </p:nvCxnSpPr>
        <p:spPr>
          <a:xfrm flipH="1">
            <a:off x="7587305" y="5069243"/>
            <a:ext cx="1"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29046FB-C45D-44AC-93EE-2B4BB130C5FB}"/>
              </a:ext>
            </a:extLst>
          </p:cNvPr>
          <p:cNvCxnSpPr>
            <a:cxnSpLocks/>
          </p:cNvCxnSpPr>
          <p:nvPr/>
        </p:nvCxnSpPr>
        <p:spPr>
          <a:xfrm>
            <a:off x="10189927"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798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up)">
                                      <p:cBhvr>
                                        <p:cTn id="9" dur="500"/>
                                        <p:tgtEl>
                                          <p:spTgt spid="29"/>
                                        </p:tgtEl>
                                      </p:cBhvr>
                                    </p:animEffect>
                                  </p:childTnLst>
                                </p:cTn>
                              </p:par>
                              <p:par>
                                <p:cTn id="10" presetID="9" presetClass="emph" presetSubtype="0" nodeType="with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22" presetClass="exit" presetSubtype="1" fill="hold" nodeType="withEffect">
                                  <p:stCondLst>
                                    <p:cond delay="0"/>
                                  </p:stCondLst>
                                  <p:childTnLst>
                                    <p:animEffect transition="out" filter="wipe(up)">
                                      <p:cBhvr>
                                        <p:cTn id="14" dur="500"/>
                                        <p:tgtEl>
                                          <p:spTgt spid="43"/>
                                        </p:tgtEl>
                                      </p:cBhvr>
                                    </p:animEffect>
                                    <p:set>
                                      <p:cBhvr>
                                        <p:cTn id="15"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E0F2-A51A-44BD-9490-3F924C20E486}"/>
              </a:ext>
            </a:extLst>
          </p:cNvPr>
          <p:cNvSpPr>
            <a:spLocks noGrp="1"/>
          </p:cNvSpPr>
          <p:nvPr>
            <p:ph type="title"/>
          </p:nvPr>
        </p:nvSpPr>
        <p:spPr/>
        <p:txBody>
          <a:bodyPr/>
          <a:lstStyle/>
          <a:p>
            <a:r>
              <a:rPr lang="en-US" dirty="0"/>
              <a:t>Linux and Windows Containers Explained</a:t>
            </a:r>
          </a:p>
        </p:txBody>
      </p:sp>
      <p:graphicFrame>
        <p:nvGraphicFramePr>
          <p:cNvPr id="4" name="Diagram 3">
            <a:extLst>
              <a:ext uri="{FF2B5EF4-FFF2-40B4-BE49-F238E27FC236}">
                <a16:creationId xmlns:a16="http://schemas.microsoft.com/office/drawing/2014/main" id="{1E5A4FB1-5168-4D74-A468-A3AC1043B3ED}"/>
              </a:ext>
            </a:extLst>
          </p:cNvPr>
          <p:cNvGraphicFramePr/>
          <p:nvPr>
            <p:extLst>
              <p:ext uri="{D42A27DB-BD31-4B8C-83A1-F6EECF244321}">
                <p14:modId xmlns:p14="http://schemas.microsoft.com/office/powerpoint/2010/main" val="2817616478"/>
              </p:ext>
            </p:extLst>
          </p:nvPr>
        </p:nvGraphicFramePr>
        <p:xfrm>
          <a:off x="584200" y="1435497"/>
          <a:ext cx="11178822" cy="4965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No sign">
            <a:extLst>
              <a:ext uri="{FF2B5EF4-FFF2-40B4-BE49-F238E27FC236}">
                <a16:creationId xmlns:a16="http://schemas.microsoft.com/office/drawing/2014/main" id="{BD3088F4-960B-4F73-8EED-FA074FF162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81411" y="3116180"/>
            <a:ext cx="1191126" cy="1191126"/>
          </a:xfrm>
          <a:prstGeom prst="rect">
            <a:avLst/>
          </a:prstGeom>
        </p:spPr>
      </p:pic>
    </p:spTree>
    <p:extLst>
      <p:ext uri="{BB962C8B-B14F-4D97-AF65-F5344CB8AC3E}">
        <p14:creationId xmlns:p14="http://schemas.microsoft.com/office/powerpoint/2010/main" val="2350298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30CDFEC-A11D-4827-B4B3-39F145F1F79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2555984-9DF2-47A3-B969-44A1FA0F3FC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549417F6-668D-48B5-9E50-C578552F672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2CAB9766-B896-4069-81D9-9228C27FD995}"/>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F5B9D71A-B341-4377-99C9-84C0623A2BB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60C9F01B-EB85-477B-9C3B-2B68A5D27F5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E1770E8-E039-4FD5-9039-0394516A9DE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0B9E6330-7EF1-45D3-A367-65566A262DA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2AA32BAB-1294-4CB7-AFD1-46ECE20CEAF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FDED2B3E-C011-45DE-A2E1-984C15589308}"/>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The new update for SQL Server</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669179"/>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2019</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290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volume</a:t>
            </a:r>
          </a:p>
        </p:txBody>
      </p:sp>
      <p:sp>
        <p:nvSpPr>
          <p:cNvPr id="15" name="TextBox 14">
            <a:extLst>
              <a:ext uri="{FF2B5EF4-FFF2-40B4-BE49-F238E27FC236}">
                <a16:creationId xmlns:a16="http://schemas.microsoft.com/office/drawing/2014/main" id="{6FF77B9C-A864-4F46-93B1-8C53376F5A7A}"/>
              </a:ext>
            </a:extLst>
          </p:cNvPr>
          <p:cNvSpPr txBox="1"/>
          <p:nvPr/>
        </p:nvSpPr>
        <p:spPr>
          <a:xfrm>
            <a:off x="5305676" y="2993730"/>
            <a:ext cx="79630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update</a:t>
            </a:r>
          </a:p>
        </p:txBody>
      </p:sp>
    </p:spTree>
    <p:extLst>
      <p:ext uri="{BB962C8B-B14F-4D97-AF65-F5344CB8AC3E}">
        <p14:creationId xmlns:p14="http://schemas.microsoft.com/office/powerpoint/2010/main" val="19982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0" s="12549" l="25098"/>
                                      </p:by>
                                    </p:animClr>
                                    <p:animClr clrSpc="hsl" dir="cw">
                                      <p:cBhvr>
                                        <p:cTn id="7" dur="500" fill="hold"/>
                                        <p:tgtEl>
                                          <p:spTgt spid="11"/>
                                        </p:tgtEl>
                                        <p:attrNameLst>
                                          <p:attrName>fillcolor</p:attrName>
                                        </p:attrNameLst>
                                      </p:cBhvr>
                                      <p:by>
                                        <p:hsl h="0" s="12549" l="25098"/>
                                      </p:by>
                                    </p:animClr>
                                    <p:animClr clrSpc="hsl" dir="cw">
                                      <p:cBhvr>
                                        <p:cTn id="8" dur="500" fill="hold"/>
                                        <p:tgtEl>
                                          <p:spTgt spid="11"/>
                                        </p:tgtEl>
                                        <p:attrNameLst>
                                          <p:attrName>stroke.color</p:attrName>
                                        </p:attrNameLst>
                                      </p:cBhvr>
                                      <p:by>
                                        <p:hsl h="0" s="12549" l="25098"/>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0" presetClass="emph" presetSubtype="0" fill="hold" grpId="0" nodeType="clickEffect">
                                  <p:stCondLst>
                                    <p:cond delay="0"/>
                                  </p:stCondLst>
                                  <p:childTnLst>
                                    <p:animClr clrSpc="hsl" dir="cw">
                                      <p:cBhvr override="childStyle">
                                        <p:cTn id="24" dur="500" fill="hold"/>
                                        <p:tgtEl>
                                          <p:spTgt spid="16"/>
                                        </p:tgtEl>
                                        <p:attrNameLst>
                                          <p:attrName>style.color</p:attrName>
                                        </p:attrNameLst>
                                      </p:cBhvr>
                                      <p:by>
                                        <p:hsl h="0" s="12549" l="25098"/>
                                      </p:by>
                                    </p:animClr>
                                    <p:animClr clrSpc="hsl" dir="cw">
                                      <p:cBhvr>
                                        <p:cTn id="25" dur="500" fill="hold"/>
                                        <p:tgtEl>
                                          <p:spTgt spid="16"/>
                                        </p:tgtEl>
                                        <p:attrNameLst>
                                          <p:attrName>fillcolor</p:attrName>
                                        </p:attrNameLst>
                                      </p:cBhvr>
                                      <p:by>
                                        <p:hsl h="0" s="12549" l="25098"/>
                                      </p:by>
                                    </p:animClr>
                                    <p:animClr clrSpc="hsl" dir="cw">
                                      <p:cBhvr>
                                        <p:cTn id="26" dur="500" fill="hold"/>
                                        <p:tgtEl>
                                          <p:spTgt spid="16"/>
                                        </p:tgtEl>
                                        <p:attrNameLst>
                                          <p:attrName>stroke.color</p:attrName>
                                        </p:attrNameLst>
                                      </p:cBhvr>
                                      <p:by>
                                        <p:hsl h="0" s="12549" l="25098"/>
                                      </p:by>
                                    </p:animClr>
                                    <p:set>
                                      <p:cBhvr>
                                        <p:cTn id="27" dur="500" fill="hold"/>
                                        <p:tgtEl>
                                          <p:spTgt spid="16"/>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4" presetClass="emph" presetSubtype="0" fill="hold" nodeType="clickEffect">
                                  <p:stCondLst>
                                    <p:cond delay="0"/>
                                  </p:stCondLst>
                                  <p:childTnLst>
                                    <p:animClr clrSpc="hsl" dir="cw">
                                      <p:cBhvr override="childStyle">
                                        <p:cTn id="35" dur="500" fill="hold"/>
                                        <p:tgtEl>
                                          <p:spTgt spid="11"/>
                                        </p:tgtEl>
                                        <p:attrNameLst>
                                          <p:attrName>style.color</p:attrName>
                                        </p:attrNameLst>
                                      </p:cBhvr>
                                      <p:by>
                                        <p:hsl h="0" s="-12549" l="-25098"/>
                                      </p:by>
                                    </p:animClr>
                                    <p:animClr clrSpc="hsl" dir="cw">
                                      <p:cBhvr>
                                        <p:cTn id="36" dur="500" fill="hold"/>
                                        <p:tgtEl>
                                          <p:spTgt spid="11"/>
                                        </p:tgtEl>
                                        <p:attrNameLst>
                                          <p:attrName>fillcolor</p:attrName>
                                        </p:attrNameLst>
                                      </p:cBhvr>
                                      <p:by>
                                        <p:hsl h="0" s="-12549" l="-25098"/>
                                      </p:by>
                                    </p:animClr>
                                    <p:animClr clrSpc="hsl" dir="cw">
                                      <p:cBhvr>
                                        <p:cTn id="37" dur="500" fill="hold"/>
                                        <p:tgtEl>
                                          <p:spTgt spid="11"/>
                                        </p:tgtEl>
                                        <p:attrNameLst>
                                          <p:attrName>stroke.color</p:attrName>
                                        </p:attrNameLst>
                                      </p:cBhvr>
                                      <p:by>
                                        <p:hsl h="0" s="-12549" l="-25098"/>
                                      </p:by>
                                    </p:animClr>
                                    <p:set>
                                      <p:cBhvr>
                                        <p:cTn id="38" dur="500" fill="hold"/>
                                        <p:tgtEl>
                                          <p:spTgt spid="11"/>
                                        </p:tgtEl>
                                        <p:attrNameLst>
                                          <p:attrName>fill.type</p:attrName>
                                        </p:attrNameLst>
                                      </p:cBhvr>
                                      <p:to>
                                        <p:strVal val="solid"/>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2"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0" presetClass="emph" presetSubtype="0" fill="hold" grpId="1" nodeType="clickEffect">
                                  <p:stCondLst>
                                    <p:cond delay="0"/>
                                  </p:stCondLst>
                                  <p:childTnLst>
                                    <p:animClr clrSpc="hsl" dir="cw">
                                      <p:cBhvr override="childStyle">
                                        <p:cTn id="54" dur="500" fill="hold"/>
                                        <p:tgtEl>
                                          <p:spTgt spid="11"/>
                                        </p:tgtEl>
                                        <p:attrNameLst>
                                          <p:attrName>style.color</p:attrName>
                                        </p:attrNameLst>
                                      </p:cBhvr>
                                      <p:by>
                                        <p:hsl h="0" s="12549" l="25098"/>
                                      </p:by>
                                    </p:animClr>
                                    <p:animClr clrSpc="hsl" dir="cw">
                                      <p:cBhvr>
                                        <p:cTn id="55" dur="500" fill="hold"/>
                                        <p:tgtEl>
                                          <p:spTgt spid="11"/>
                                        </p:tgtEl>
                                        <p:attrNameLst>
                                          <p:attrName>fillcolor</p:attrName>
                                        </p:attrNameLst>
                                      </p:cBhvr>
                                      <p:by>
                                        <p:hsl h="0" s="12549" l="25098"/>
                                      </p:by>
                                    </p:animClr>
                                    <p:animClr clrSpc="hsl" dir="cw">
                                      <p:cBhvr>
                                        <p:cTn id="56" dur="500" fill="hold"/>
                                        <p:tgtEl>
                                          <p:spTgt spid="11"/>
                                        </p:tgtEl>
                                        <p:attrNameLst>
                                          <p:attrName>stroke.color</p:attrName>
                                        </p:attrNameLst>
                                      </p:cBhvr>
                                      <p:by>
                                        <p:hsl h="0" s="12549" l="25098"/>
                                      </p:by>
                                    </p:animClr>
                                    <p:set>
                                      <p:cBhvr>
                                        <p:cTn id="57" dur="500" fill="hold"/>
                                        <p:tgtEl>
                                          <p:spTgt spid="11"/>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20" grpId="0" animBg="1"/>
      <p:bldP spid="26" grpId="0"/>
      <p:bldP spid="26" grpId="1"/>
      <p:bldP spid="27" grpId="0"/>
      <p:bldP spid="15" grpId="0"/>
      <p:bldP spid="15" grpId="1"/>
      <p:bldP spid="15"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246339" cy="3535032"/>
          </a:xfrm>
        </p:spPr>
        <p:txBody>
          <a:bodyPr/>
          <a:lstStyle/>
          <a:p>
            <a:r>
              <a:rPr lang="en-US"/>
              <a:t>Module 01</a:t>
            </a:r>
            <a:br>
              <a:rPr lang="en-US"/>
            </a:br>
            <a:r>
              <a:rPr lang="en-US"/>
              <a:t>Introduction to SQL Server 2019</a:t>
            </a:r>
            <a:endParaRPr lang="en-US" dirty="0"/>
          </a:p>
        </p:txBody>
      </p:sp>
    </p:spTree>
    <p:extLst>
      <p:ext uri="{BB962C8B-B14F-4D97-AF65-F5344CB8AC3E}">
        <p14:creationId xmlns:p14="http://schemas.microsoft.com/office/powerpoint/2010/main" val="9876951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Building your own image</a:t>
            </a:r>
          </a:p>
        </p:txBody>
      </p:sp>
      <p:sp>
        <p:nvSpPr>
          <p:cNvPr id="6" name="Text Placeholder 5"/>
          <p:cNvSpPr>
            <a:spLocks noGrp="1"/>
          </p:cNvSpPr>
          <p:nvPr>
            <p:ph type="body" sz="quarter" idx="10"/>
          </p:nvPr>
        </p:nvSpPr>
        <p:spPr>
          <a:xfrm>
            <a:off x="586390" y="1434370"/>
            <a:ext cx="11018520" cy="1465016"/>
          </a:xfrm>
        </p:spPr>
        <p:txBody>
          <a:bodyPr/>
          <a:lstStyle/>
          <a:p>
            <a:r>
              <a:rPr lang="en-US" dirty="0"/>
              <a:t>FROM mcr.microsoft.com/mssql/server:2017-latest</a:t>
            </a:r>
          </a:p>
          <a:p>
            <a:r>
              <a:rPr lang="en-US" dirty="0"/>
              <a:t>COPY ./yourbackup.bak /var/opt/mssql/data/yourbackup.bak</a:t>
            </a:r>
          </a:p>
          <a:p>
            <a:r>
              <a:rPr lang="en-US" dirty="0"/>
              <a:t>CMD ["/opt/mssql/bin/sqlservr"]</a:t>
            </a:r>
          </a:p>
        </p:txBody>
      </p:sp>
      <p:sp>
        <p:nvSpPr>
          <p:cNvPr id="2" name="Thought Bubble: Cloud 1">
            <a:extLst>
              <a:ext uri="{FF2B5EF4-FFF2-40B4-BE49-F238E27FC236}">
                <a16:creationId xmlns:a16="http://schemas.microsoft.com/office/drawing/2014/main" id="{C49968AE-3A77-46CE-BCAB-C3C89ED4EB9F}"/>
              </a:ext>
            </a:extLst>
          </p:cNvPr>
          <p:cNvSpPr/>
          <p:nvPr/>
        </p:nvSpPr>
        <p:spPr bwMode="auto">
          <a:xfrm>
            <a:off x="7853311" y="241208"/>
            <a:ext cx="3989070" cy="682228"/>
          </a:xfrm>
          <a:prstGeom prst="cloudCallout">
            <a:avLst>
              <a:gd name="adj1" fmla="val -30174"/>
              <a:gd name="adj2" fmla="val 1464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Then RESTORE the backup after you start the container</a:t>
            </a:r>
          </a:p>
        </p:txBody>
      </p:sp>
      <p:sp>
        <p:nvSpPr>
          <p:cNvPr id="5" name="Text Placeholder 5">
            <a:extLst>
              <a:ext uri="{FF2B5EF4-FFF2-40B4-BE49-F238E27FC236}">
                <a16:creationId xmlns:a16="http://schemas.microsoft.com/office/drawing/2014/main" id="{6B485D60-1BD4-4646-9634-80EBD81D71CF}"/>
              </a:ext>
            </a:extLst>
          </p:cNvPr>
          <p:cNvSpPr txBox="1">
            <a:spLocks/>
          </p:cNvSpPr>
          <p:nvPr/>
        </p:nvSpPr>
        <p:spPr>
          <a:xfrm>
            <a:off x="586390" y="4149090"/>
            <a:ext cx="11018520"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FROM mcr.microsoft.com/mssql/server:2017-latest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COPY .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RUN chmod +x /db-init.sh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CMD /bin/bash ./entrypoint.sh</a:t>
            </a:r>
          </a:p>
        </p:txBody>
      </p:sp>
      <p:sp>
        <p:nvSpPr>
          <p:cNvPr id="4" name="Rectangle 3">
            <a:extLst>
              <a:ext uri="{FF2B5EF4-FFF2-40B4-BE49-F238E27FC236}">
                <a16:creationId xmlns:a16="http://schemas.microsoft.com/office/drawing/2014/main" id="{F0238086-BE84-434A-B5AC-FC332FDC6150}"/>
              </a:ext>
            </a:extLst>
          </p:cNvPr>
          <p:cNvSpPr/>
          <p:nvPr/>
        </p:nvSpPr>
        <p:spPr bwMode="auto">
          <a:xfrm>
            <a:off x="7691486" y="4690898"/>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sleep 15s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/opt/mssql-tools/bin/sqlcmd –iddl.sql</a:t>
            </a:r>
          </a:p>
        </p:txBody>
      </p:sp>
      <p:sp>
        <p:nvSpPr>
          <p:cNvPr id="9" name="Rectangle 8">
            <a:extLst>
              <a:ext uri="{FF2B5EF4-FFF2-40B4-BE49-F238E27FC236}">
                <a16:creationId xmlns:a16="http://schemas.microsoft.com/office/drawing/2014/main" id="{91E06C9E-2058-4014-821A-2B6F02432894}"/>
              </a:ext>
            </a:extLst>
          </p:cNvPr>
          <p:cNvSpPr/>
          <p:nvPr/>
        </p:nvSpPr>
        <p:spPr bwMode="auto">
          <a:xfrm>
            <a:off x="7691486" y="5700692"/>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/db-init.sh &amp; /opt/mssql/bin/sqlservr</a:t>
            </a:r>
          </a:p>
        </p:txBody>
      </p:sp>
      <p:sp>
        <p:nvSpPr>
          <p:cNvPr id="10" name="Rectangle 9">
            <a:extLst>
              <a:ext uri="{FF2B5EF4-FFF2-40B4-BE49-F238E27FC236}">
                <a16:creationId xmlns:a16="http://schemas.microsoft.com/office/drawing/2014/main" id="{905D383B-488B-427B-A27F-6897F6F21CF0}"/>
              </a:ext>
            </a:extLst>
          </p:cNvPr>
          <p:cNvSpPr/>
          <p:nvPr/>
        </p:nvSpPr>
        <p:spPr bwMode="auto">
          <a:xfrm>
            <a:off x="7691486" y="3007040"/>
            <a:ext cx="4150895" cy="1275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DATABASE mydb</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GO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TABLE mytable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GO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t>
            </a:r>
          </a:p>
        </p:txBody>
      </p:sp>
      <p:sp>
        <p:nvSpPr>
          <p:cNvPr id="8" name="TextBox 7">
            <a:extLst>
              <a:ext uri="{FF2B5EF4-FFF2-40B4-BE49-F238E27FC236}">
                <a16:creationId xmlns:a16="http://schemas.microsoft.com/office/drawing/2014/main" id="{6E05253D-811D-4B16-B2E4-EC0990792D08}"/>
              </a:ext>
            </a:extLst>
          </p:cNvPr>
          <p:cNvSpPr txBox="1"/>
          <p:nvPr/>
        </p:nvSpPr>
        <p:spPr>
          <a:xfrm>
            <a:off x="7689576" y="4357225"/>
            <a:ext cx="10724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db-init.sh</a:t>
            </a:r>
          </a:p>
        </p:txBody>
      </p:sp>
      <p:sp>
        <p:nvSpPr>
          <p:cNvPr id="12" name="TextBox 11">
            <a:extLst>
              <a:ext uri="{FF2B5EF4-FFF2-40B4-BE49-F238E27FC236}">
                <a16:creationId xmlns:a16="http://schemas.microsoft.com/office/drawing/2014/main" id="{59B34A1E-700E-4B13-AEE6-B7C6663EAFCC}"/>
              </a:ext>
            </a:extLst>
          </p:cNvPr>
          <p:cNvSpPr txBox="1"/>
          <p:nvPr/>
        </p:nvSpPr>
        <p:spPr>
          <a:xfrm>
            <a:off x="7692572" y="5368921"/>
            <a:ext cx="149784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entrypoint.sh</a:t>
            </a:r>
          </a:p>
        </p:txBody>
      </p:sp>
      <p:sp>
        <p:nvSpPr>
          <p:cNvPr id="13" name="TextBox 12">
            <a:extLst>
              <a:ext uri="{FF2B5EF4-FFF2-40B4-BE49-F238E27FC236}">
                <a16:creationId xmlns:a16="http://schemas.microsoft.com/office/drawing/2014/main" id="{E380F193-BCDD-48A5-B079-832BB29CE1C7}"/>
              </a:ext>
            </a:extLst>
          </p:cNvPr>
          <p:cNvSpPr txBox="1"/>
          <p:nvPr/>
        </p:nvSpPr>
        <p:spPr>
          <a:xfrm>
            <a:off x="7689576" y="2669153"/>
            <a:ext cx="74219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ddl.sql</a:t>
            </a:r>
          </a:p>
        </p:txBody>
      </p:sp>
      <p:cxnSp>
        <p:nvCxnSpPr>
          <p:cNvPr id="18" name="Straight Connector 17">
            <a:extLst>
              <a:ext uri="{FF2B5EF4-FFF2-40B4-BE49-F238E27FC236}">
                <a16:creationId xmlns:a16="http://schemas.microsoft.com/office/drawing/2014/main" id="{2D3A9A42-017A-419E-90BB-2BF60E07F59A}"/>
              </a:ext>
            </a:extLst>
          </p:cNvPr>
          <p:cNvCxnSpPr>
            <a:cxnSpLocks/>
          </p:cNvCxnSpPr>
          <p:nvPr/>
        </p:nvCxnSpPr>
        <p:spPr>
          <a:xfrm>
            <a:off x="1970314" y="4859486"/>
            <a:ext cx="53087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720BB-199C-444A-888B-39ACF2CCB7FD}"/>
              </a:ext>
            </a:extLst>
          </p:cNvPr>
          <p:cNvCxnSpPr>
            <a:cxnSpLocks/>
          </p:cNvCxnSpPr>
          <p:nvPr/>
        </p:nvCxnSpPr>
        <p:spPr>
          <a:xfrm>
            <a:off x="7279105" y="3112928"/>
            <a:ext cx="0" cy="31041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CC015F-C08E-4659-9E95-7D971B6F0D1A}"/>
              </a:ext>
            </a:extLst>
          </p:cNvPr>
          <p:cNvCxnSpPr>
            <a:cxnSpLocks/>
          </p:cNvCxnSpPr>
          <p:nvPr/>
        </p:nvCxnSpPr>
        <p:spPr>
          <a:xfrm>
            <a:off x="7279105" y="3112928"/>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C9141-FA55-4AE7-86C5-742596FA183F}"/>
              </a:ext>
            </a:extLst>
          </p:cNvPr>
          <p:cNvCxnSpPr>
            <a:cxnSpLocks/>
          </p:cNvCxnSpPr>
          <p:nvPr/>
        </p:nvCxnSpPr>
        <p:spPr>
          <a:xfrm>
            <a:off x="7279105" y="6217075"/>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3CA9F171-0585-4825-A6C5-2D23B80682BE}"/>
              </a:ext>
            </a:extLst>
          </p:cNvPr>
          <p:cNvSpPr/>
          <p:nvPr/>
        </p:nvSpPr>
        <p:spPr bwMode="auto">
          <a:xfrm>
            <a:off x="806116" y="3176336"/>
            <a:ext cx="6059523" cy="734952"/>
          </a:xfrm>
          <a:prstGeom prst="cloudCallout">
            <a:avLst>
              <a:gd name="adj1" fmla="val -6735"/>
              <a:gd name="adj2" fmla="val 7395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The “Vin Yu” method</a:t>
            </a:r>
          </a:p>
        </p:txBody>
      </p:sp>
      <p:sp>
        <p:nvSpPr>
          <p:cNvPr id="11" name="Rectangle 10">
            <a:extLst>
              <a:ext uri="{FF2B5EF4-FFF2-40B4-BE49-F238E27FC236}">
                <a16:creationId xmlns:a16="http://schemas.microsoft.com/office/drawing/2014/main" id="{042828C9-45F5-49F5-9961-620BFEBC3605}"/>
              </a:ext>
            </a:extLst>
          </p:cNvPr>
          <p:cNvSpPr/>
          <p:nvPr/>
        </p:nvSpPr>
        <p:spPr bwMode="auto">
          <a:xfrm>
            <a:off x="348919" y="4051423"/>
            <a:ext cx="6855747" cy="5702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00C59F30-3FBA-4DE3-A1ED-D27F1C33388F}"/>
              </a:ext>
            </a:extLst>
          </p:cNvPr>
          <p:cNvSpPr/>
          <p:nvPr/>
        </p:nvSpPr>
        <p:spPr bwMode="auto">
          <a:xfrm>
            <a:off x="533763" y="1364443"/>
            <a:ext cx="7898004" cy="6135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4E6191B3-A5BB-4C0B-BBF3-3BC0084B8FD7}"/>
              </a:ext>
            </a:extLst>
          </p:cNvPr>
          <p:cNvGrpSpPr/>
          <p:nvPr/>
        </p:nvGrpSpPr>
        <p:grpSpPr>
          <a:xfrm>
            <a:off x="533762" y="6012557"/>
            <a:ext cx="6188582" cy="409036"/>
            <a:chOff x="294691" y="3221050"/>
            <a:chExt cx="2298312" cy="1378987"/>
          </a:xfrm>
        </p:grpSpPr>
        <p:sp>
          <p:nvSpPr>
            <p:cNvPr id="22" name="Rectangle 21">
              <a:extLst>
                <a:ext uri="{FF2B5EF4-FFF2-40B4-BE49-F238E27FC236}">
                  <a16:creationId xmlns:a16="http://schemas.microsoft.com/office/drawing/2014/main" id="{98E3BB3E-B0D7-4A60-B506-48C0A776F4FF}"/>
                </a:ext>
              </a:extLst>
            </p:cNvPr>
            <p:cNvSpPr/>
            <p:nvPr/>
          </p:nvSpPr>
          <p:spPr>
            <a:xfrm>
              <a:off x="294691" y="3221050"/>
              <a:ext cx="2298312" cy="137898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23709F4E-E5E9-40D2-9518-7685322583E3}"/>
                </a:ext>
              </a:extLst>
            </p:cNvPr>
            <p:cNvSpPr txBox="1"/>
            <p:nvPr/>
          </p:nvSpPr>
          <p:spPr>
            <a:xfrm>
              <a:off x="294691" y="3221050"/>
              <a:ext cx="2298312" cy="1378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See </a:t>
              </a: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hlinkClick r:id="rId3"/>
                </a:rPr>
                <a:t>here</a:t>
              </a: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how to add other packages</a:t>
              </a:r>
              <a:endParaRPr kumimoji="0" lang="en-US" sz="25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017405A7-D8C7-48B8-8465-4165098318BB}"/>
              </a:ext>
            </a:extLst>
          </p:cNvPr>
          <p:cNvSpPr/>
          <p:nvPr/>
        </p:nvSpPr>
        <p:spPr bwMode="auto">
          <a:xfrm>
            <a:off x="10147300" y="1214718"/>
            <a:ext cx="1860181" cy="129994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hlinkClick r:id="rId4"/>
              </a:rPr>
              <a:t>Try it </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yourself with Replication</a:t>
            </a:r>
          </a:p>
        </p:txBody>
      </p:sp>
    </p:spTree>
    <p:extLst>
      <p:ext uri="{BB962C8B-B14F-4D97-AF65-F5344CB8AC3E}">
        <p14:creationId xmlns:p14="http://schemas.microsoft.com/office/powerpoint/2010/main" val="3055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5" grpId="0"/>
      <p:bldP spid="4" grpId="0" animBg="1"/>
      <p:bldP spid="9" grpId="0" animBg="1"/>
      <p:bldP spid="10" grpId="0" animBg="1"/>
      <p:bldP spid="8" grpId="0"/>
      <p:bldP spid="12" grpId="0"/>
      <p:bldP spid="13" grpId="0"/>
      <p:bldP spid="3" grpId="0" animBg="1"/>
      <p:bldP spid="11" grpId="0" animBg="1"/>
      <p:bldP spid="19"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06 Activity:</a:t>
            </a:r>
            <a:br>
              <a:rPr lang="en-US" dirty="0"/>
            </a:br>
            <a:r>
              <a:rPr lang="en-US" dirty="0"/>
              <a:t>Linux and Containers</a:t>
            </a:r>
          </a:p>
        </p:txBody>
      </p:sp>
    </p:spTree>
    <p:extLst>
      <p:ext uri="{BB962C8B-B14F-4D97-AF65-F5344CB8AC3E}">
        <p14:creationId xmlns:p14="http://schemas.microsoft.com/office/powerpoint/2010/main" val="41284760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07</a:t>
            </a:r>
            <a:br>
              <a:rPr lang="en-US" dirty="0"/>
            </a:br>
            <a:r>
              <a:rPr lang="en-US" dirty="0"/>
              <a:t>SQL Server on Kubernetes</a:t>
            </a:r>
          </a:p>
        </p:txBody>
      </p:sp>
    </p:spTree>
    <p:extLst>
      <p:ext uri="{BB962C8B-B14F-4D97-AF65-F5344CB8AC3E}">
        <p14:creationId xmlns:p14="http://schemas.microsoft.com/office/powerpoint/2010/main" val="31452547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A0412-80D9-461D-B5D0-50449DF7E5C5}"/>
              </a:ext>
            </a:extLst>
          </p:cNvPr>
          <p:cNvSpPr>
            <a:spLocks noGrp="1"/>
          </p:cNvSpPr>
          <p:nvPr>
            <p:ph type="body" sz="quarter" idx="10"/>
          </p:nvPr>
        </p:nvSpPr>
        <p:spPr>
          <a:xfrm>
            <a:off x="530307" y="1385779"/>
            <a:ext cx="11339774" cy="4714111"/>
          </a:xfrm>
        </p:spPr>
        <p:txBody>
          <a:bodyPr/>
          <a:lstStyle/>
          <a:p>
            <a:r>
              <a:rPr lang="en-US" sz="2000" dirty="0"/>
              <a:t>You want the power of containers at scale</a:t>
            </a:r>
          </a:p>
          <a:p>
            <a:r>
              <a:rPr lang="en-US" sz="2000" dirty="0"/>
              <a:t>	Consistency, portability, lightweight, maximum uptime, faster patching</a:t>
            </a:r>
          </a:p>
          <a:p>
            <a:endParaRPr lang="en-US" sz="2000" dirty="0"/>
          </a:p>
          <a:p>
            <a:r>
              <a:rPr lang="en-US" sz="2000" dirty="0"/>
              <a:t>What is Kubernetes?</a:t>
            </a:r>
          </a:p>
          <a:p>
            <a:r>
              <a:rPr lang="en-US" sz="2000" dirty="0"/>
              <a:t>	“system for automating deployment, scaling, and management of containerized applications”</a:t>
            </a:r>
          </a:p>
          <a:p>
            <a:r>
              <a:rPr lang="en-US" sz="2000" dirty="0"/>
              <a:t>	Production-grade container </a:t>
            </a:r>
            <a:r>
              <a:rPr lang="en-US" sz="2000" i="1" dirty="0"/>
              <a:t>orchestration</a:t>
            </a:r>
          </a:p>
          <a:p>
            <a:r>
              <a:rPr lang="en-US" sz="2000" dirty="0"/>
              <a:t>	Scheduling, resource management, high-availability, networking, storage</a:t>
            </a:r>
          </a:p>
          <a:p>
            <a:endParaRPr lang="en-US" sz="2000" dirty="0"/>
          </a:p>
          <a:p>
            <a:r>
              <a:rPr lang="en-US" sz="2000" dirty="0"/>
              <a:t>Why Kubernetes?</a:t>
            </a:r>
          </a:p>
          <a:p>
            <a:r>
              <a:rPr lang="en-US" sz="2000" dirty="0"/>
              <a:t>	Open-sourced </a:t>
            </a:r>
            <a:r>
              <a:rPr lang="en-US" sz="2000" i="1" dirty="0"/>
              <a:t>consistent</a:t>
            </a:r>
            <a:r>
              <a:rPr lang="en-US" sz="2000" dirty="0"/>
              <a:t> platform of software services</a:t>
            </a:r>
          </a:p>
          <a:p>
            <a:r>
              <a:rPr lang="en-US" sz="2000" dirty="0"/>
              <a:t>	Industry and production proven</a:t>
            </a:r>
          </a:p>
        </p:txBody>
      </p:sp>
      <p:sp>
        <p:nvSpPr>
          <p:cNvPr id="3" name="Title 2">
            <a:extLst>
              <a:ext uri="{FF2B5EF4-FFF2-40B4-BE49-F238E27FC236}">
                <a16:creationId xmlns:a16="http://schemas.microsoft.com/office/drawing/2014/main" id="{57ED506F-4492-479D-8E01-D1277FBB52F7}"/>
              </a:ext>
            </a:extLst>
          </p:cNvPr>
          <p:cNvSpPr>
            <a:spLocks noGrp="1"/>
          </p:cNvSpPr>
          <p:nvPr>
            <p:ph type="title"/>
          </p:nvPr>
        </p:nvSpPr>
        <p:spPr>
          <a:xfrm>
            <a:off x="426424" y="440495"/>
            <a:ext cx="11336039" cy="739343"/>
          </a:xfrm>
        </p:spPr>
        <p:txBody>
          <a:bodyPr/>
          <a:lstStyle/>
          <a:p>
            <a:r>
              <a:rPr lang="en-US" sz="3600" dirty="0"/>
              <a:t>The What and Why of k8s?</a:t>
            </a:r>
          </a:p>
        </p:txBody>
      </p:sp>
      <p:pic>
        <p:nvPicPr>
          <p:cNvPr id="4" name="Picture 3">
            <a:extLst>
              <a:ext uri="{FF2B5EF4-FFF2-40B4-BE49-F238E27FC236}">
                <a16:creationId xmlns:a16="http://schemas.microsoft.com/office/drawing/2014/main" id="{CAB3312F-60A2-40A7-87B6-737754ED6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8314" y="166519"/>
            <a:ext cx="738126" cy="547951"/>
          </a:xfrm>
          <a:prstGeom prst="rect">
            <a:avLst/>
          </a:prstGeom>
        </p:spPr>
      </p:pic>
      <p:sp>
        <p:nvSpPr>
          <p:cNvPr id="5" name="Rectangle 4">
            <a:extLst>
              <a:ext uri="{FF2B5EF4-FFF2-40B4-BE49-F238E27FC236}">
                <a16:creationId xmlns:a16="http://schemas.microsoft.com/office/drawing/2014/main" id="{2CFBAD4B-3F43-47D6-9FEE-3ADD6C1857AE}"/>
              </a:ext>
            </a:extLst>
          </p:cNvPr>
          <p:cNvSpPr/>
          <p:nvPr/>
        </p:nvSpPr>
        <p:spPr bwMode="auto">
          <a:xfrm>
            <a:off x="8028122" y="166519"/>
            <a:ext cx="2929180" cy="547951"/>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Read the </a:t>
            </a:r>
            <a:r>
              <a:rPr lang="en-US" sz="2400" dirty="0">
                <a:gradFill>
                  <a:gsLst>
                    <a:gs pos="0">
                      <a:srgbClr val="FFFFFF"/>
                    </a:gs>
                    <a:gs pos="100000">
                      <a:srgbClr val="FFFFFF"/>
                    </a:gs>
                  </a:gsLst>
                  <a:lin ang="5400000" scaled="0"/>
                </a:gradFill>
                <a:ea typeface="Segoe UI" pitchFamily="34" charset="0"/>
                <a:cs typeface="Segoe UI" pitchFamily="34" charset="0"/>
                <a:hlinkClick r:id="rId4"/>
              </a:rPr>
              <a:t>origins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104" name="Picture 8" descr="Image result for spotify logo">
            <a:extLst>
              <a:ext uri="{FF2B5EF4-FFF2-40B4-BE49-F238E27FC236}">
                <a16:creationId xmlns:a16="http://schemas.microsoft.com/office/drawing/2014/main" id="{83B83C72-5313-4460-9D28-442034305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01" y="4857584"/>
            <a:ext cx="595797"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okemon go logo">
            <a:extLst>
              <a:ext uri="{FF2B5EF4-FFF2-40B4-BE49-F238E27FC236}">
                <a16:creationId xmlns:a16="http://schemas.microsoft.com/office/drawing/2014/main" id="{9C7E8EF0-1262-4573-9416-3B2575AC15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6626" y="4782072"/>
            <a:ext cx="976716"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blackrock logo">
            <a:extLst>
              <a:ext uri="{FF2B5EF4-FFF2-40B4-BE49-F238E27FC236}">
                <a16:creationId xmlns:a16="http://schemas.microsoft.com/office/drawing/2014/main" id="{3BEEF575-B3A6-4CE9-A994-50015921CB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0314" y="5856394"/>
            <a:ext cx="1775845" cy="355169"/>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 result for bosch logo">
            <a:extLst>
              <a:ext uri="{FF2B5EF4-FFF2-40B4-BE49-F238E27FC236}">
                <a16:creationId xmlns:a16="http://schemas.microsoft.com/office/drawing/2014/main" id="{98A244FC-85C0-4DC6-835F-5BDF273CA9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8445" y="5247439"/>
            <a:ext cx="1573078" cy="157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6148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E660C86-B90F-46B2-8F54-5ADBBE54A414}"/>
              </a:ext>
            </a:extLst>
          </p:cNvPr>
          <p:cNvGraphicFramePr/>
          <p:nvPr>
            <p:extLst>
              <p:ext uri="{D42A27DB-BD31-4B8C-83A1-F6EECF244321}">
                <p14:modId xmlns:p14="http://schemas.microsoft.com/office/powerpoint/2010/main" val="3028530720"/>
              </p:ext>
            </p:extLst>
          </p:nvPr>
        </p:nvGraphicFramePr>
        <p:xfrm>
          <a:off x="495382" y="1111624"/>
          <a:ext cx="11268637" cy="5307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00C2AD4-948A-47A4-8C20-9EE4A2E952A5}"/>
              </a:ext>
            </a:extLst>
          </p:cNvPr>
          <p:cNvSpPr>
            <a:spLocks noGrp="1"/>
          </p:cNvSpPr>
          <p:nvPr>
            <p:ph type="title"/>
          </p:nvPr>
        </p:nvSpPr>
        <p:spPr>
          <a:xfrm>
            <a:off x="427980" y="180519"/>
            <a:ext cx="11336039" cy="739343"/>
          </a:xfrm>
        </p:spPr>
        <p:txBody>
          <a:bodyPr/>
          <a:lstStyle/>
          <a:p>
            <a:r>
              <a:rPr lang="en-US" sz="3600" dirty="0"/>
              <a:t>The Kubernetes Players</a:t>
            </a:r>
          </a:p>
        </p:txBody>
      </p:sp>
      <p:pic>
        <p:nvPicPr>
          <p:cNvPr id="5" name="Picture 4">
            <a:extLst>
              <a:ext uri="{FF2B5EF4-FFF2-40B4-BE49-F238E27FC236}">
                <a16:creationId xmlns:a16="http://schemas.microsoft.com/office/drawing/2014/main" id="{D43D080C-ACE9-4507-827F-A6B5419F12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984" y="5781438"/>
            <a:ext cx="664184" cy="493059"/>
          </a:xfrm>
          <a:prstGeom prst="rect">
            <a:avLst/>
          </a:prstGeom>
        </p:spPr>
      </p:pic>
      <p:pic>
        <p:nvPicPr>
          <p:cNvPr id="3076" name="Picture 4" descr="Related image">
            <a:extLst>
              <a:ext uri="{FF2B5EF4-FFF2-40B4-BE49-F238E27FC236}">
                <a16:creationId xmlns:a16="http://schemas.microsoft.com/office/drawing/2014/main" id="{E2837624-9B7A-4CE8-8D9D-3AC1DE62D7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3933" y="5741565"/>
            <a:ext cx="1182566" cy="5728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a:extLst>
              <a:ext uri="{FF2B5EF4-FFF2-40B4-BE49-F238E27FC236}">
                <a16:creationId xmlns:a16="http://schemas.microsoft.com/office/drawing/2014/main" id="{E23437AF-8E2E-40B1-94E7-DB8EDC0788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9066" y="5761268"/>
            <a:ext cx="533398" cy="5333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74CA3496-7A94-4AF4-953D-D44E9D2B3C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292" y="5777891"/>
            <a:ext cx="515621" cy="50015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lated image">
            <a:extLst>
              <a:ext uri="{FF2B5EF4-FFF2-40B4-BE49-F238E27FC236}">
                <a16:creationId xmlns:a16="http://schemas.microsoft.com/office/drawing/2014/main" id="{5BA7FB67-E150-41CE-BAA3-208B3F9E9C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1565" y="5794693"/>
            <a:ext cx="533398" cy="46654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openshift logo">
            <a:extLst>
              <a:ext uri="{FF2B5EF4-FFF2-40B4-BE49-F238E27FC236}">
                <a16:creationId xmlns:a16="http://schemas.microsoft.com/office/drawing/2014/main" id="{F4C06726-639B-48E5-A791-116C2B266D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86382"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0" descr="Image result for azure logo">
            <a:extLst>
              <a:ext uri="{FF2B5EF4-FFF2-40B4-BE49-F238E27FC236}">
                <a16:creationId xmlns:a16="http://schemas.microsoft.com/office/drawing/2014/main" id="{C56A4059-682D-4A28-B6F7-EEC8405A88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94" name="Picture 22" descr="Related image">
            <a:extLst>
              <a:ext uri="{FF2B5EF4-FFF2-40B4-BE49-F238E27FC236}">
                <a16:creationId xmlns:a16="http://schemas.microsoft.com/office/drawing/2014/main" id="{965BB883-E532-4B36-B8C2-D6F27E4AEE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73017" y="5591541"/>
            <a:ext cx="872852" cy="8728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 result for openshift logo">
            <a:extLst>
              <a:ext uri="{FF2B5EF4-FFF2-40B4-BE49-F238E27FC236}">
                <a16:creationId xmlns:a16="http://schemas.microsoft.com/office/drawing/2014/main" id="{127D06BF-FBD3-490F-9B94-B89391BFD2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93880"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pivotal kubernetes service logo">
            <a:extLst>
              <a:ext uri="{FF2B5EF4-FFF2-40B4-BE49-F238E27FC236}">
                <a16:creationId xmlns:a16="http://schemas.microsoft.com/office/drawing/2014/main" id="{77278781-D086-4530-A041-062281F63B0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16410" y="5818924"/>
            <a:ext cx="407054" cy="418087"/>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Image result for azure stack logo">
            <a:extLst>
              <a:ext uri="{FF2B5EF4-FFF2-40B4-BE49-F238E27FC236}">
                <a16:creationId xmlns:a16="http://schemas.microsoft.com/office/drawing/2014/main" id="{31485CA2-E7FD-4775-9DC8-6B69CF4636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23929" y="5792195"/>
            <a:ext cx="604277" cy="471545"/>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Image result for rancher logo">
            <a:extLst>
              <a:ext uri="{FF2B5EF4-FFF2-40B4-BE49-F238E27FC236}">
                <a16:creationId xmlns:a16="http://schemas.microsoft.com/office/drawing/2014/main" id="{D7CE564C-99BE-4682-9475-DE07773F8C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70722" y="5851130"/>
            <a:ext cx="696645" cy="35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82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F288A85-48E8-4E84-92CF-ECE68F45025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85DA895-042E-4589-8B6D-2C97BF5835F2}"/>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CBCDAF36-6629-4C0A-AA8E-75E40266BDE3}"/>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BBF53ACC-E997-4364-979F-2A23F57E9FB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81D5E623-7AB3-442B-A93F-1DD8CA828A63}"/>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79B016E8-BB1C-454D-8D90-6348235DA4D9}"/>
                                            </p:graphic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355E4B5C-BBF8-4A9D-A081-825D6AF40B4E}"/>
                                            </p:graphic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E2B5C51C-A4B1-45E7-A1EF-5AE61ECE391C}"/>
                                            </p:graphic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055A78DE-3F08-4E7E-9040-308DF2B0EDA1}"/>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2BF04F13-6F12-4A38-BD4F-968D1106B5C1}"/>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graphicEl>
                                              <a:dgm id="{4F6C702B-6E76-4F56-B72B-88488E7412F9}"/>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B22B33FB-220C-4247-BFC7-D315DD4AA92D}"/>
                                            </p:graphic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graphicEl>
                                              <a:dgm id="{0BA6B42C-B656-4815-9B20-7E97EBBE65EB}"/>
                                            </p:graphic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graphicEl>
                                              <a:dgm id="{01C78E11-D884-4A76-AB93-E46D3F48A775}"/>
                                            </p:graphic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B56FB-89E3-4744-9EE2-116C7E7F409A}"/>
              </a:ext>
            </a:extLst>
          </p:cNvPr>
          <p:cNvSpPr>
            <a:spLocks noGrp="1"/>
          </p:cNvSpPr>
          <p:nvPr>
            <p:ph type="title"/>
          </p:nvPr>
        </p:nvSpPr>
        <p:spPr>
          <a:xfrm>
            <a:off x="427980" y="184773"/>
            <a:ext cx="11336039" cy="739343"/>
          </a:xfrm>
        </p:spPr>
        <p:txBody>
          <a:bodyPr/>
          <a:lstStyle/>
          <a:p>
            <a:r>
              <a:rPr lang="en-US" dirty="0"/>
              <a:t>Kubernetes Basics</a:t>
            </a:r>
          </a:p>
        </p:txBody>
      </p:sp>
      <p:sp>
        <p:nvSpPr>
          <p:cNvPr id="6" name="Rectangle 5">
            <a:extLst>
              <a:ext uri="{FF2B5EF4-FFF2-40B4-BE49-F238E27FC236}">
                <a16:creationId xmlns:a16="http://schemas.microsoft.com/office/drawing/2014/main" id="{3C78C69E-C277-4E1E-AEA3-5810DB3C2425}"/>
              </a:ext>
            </a:extLst>
          </p:cNvPr>
          <p:cNvSpPr/>
          <p:nvPr/>
        </p:nvSpPr>
        <p:spPr>
          <a:xfrm>
            <a:off x="427980" y="1089914"/>
            <a:ext cx="11413038" cy="4886013"/>
          </a:xfrm>
          <a:prstGeom prst="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351">
              <a:defRPr/>
            </a:pPr>
            <a:r>
              <a:rPr lang="en-US" sz="2400" dirty="0">
                <a:solidFill>
                  <a:srgbClr val="FFFFFF"/>
                </a:solidFill>
                <a:latin typeface="Segoe UI"/>
              </a:rPr>
              <a:t>Kubernetes</a:t>
            </a:r>
          </a:p>
        </p:txBody>
      </p:sp>
      <p:sp>
        <p:nvSpPr>
          <p:cNvPr id="7" name="Rectangle: Rounded Corners 6">
            <a:extLst>
              <a:ext uri="{FF2B5EF4-FFF2-40B4-BE49-F238E27FC236}">
                <a16:creationId xmlns:a16="http://schemas.microsoft.com/office/drawing/2014/main" id="{95048ED5-3831-40F3-A628-F4F39163CA37}"/>
              </a:ext>
            </a:extLst>
          </p:cNvPr>
          <p:cNvSpPr/>
          <p:nvPr/>
        </p:nvSpPr>
        <p:spPr>
          <a:xfrm>
            <a:off x="722020" y="1529080"/>
            <a:ext cx="4958343" cy="428059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8" name="Rectangle: Rounded Corners 7">
            <a:extLst>
              <a:ext uri="{FF2B5EF4-FFF2-40B4-BE49-F238E27FC236}">
                <a16:creationId xmlns:a16="http://schemas.microsoft.com/office/drawing/2014/main" id="{72A7FDF8-C3DD-4CCE-8526-CC6438C22831}"/>
              </a:ext>
            </a:extLst>
          </p:cNvPr>
          <p:cNvSpPr/>
          <p:nvPr/>
        </p:nvSpPr>
        <p:spPr>
          <a:xfrm>
            <a:off x="6437748" y="1529080"/>
            <a:ext cx="5032232" cy="428059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9" name="TextBox 8">
            <a:extLst>
              <a:ext uri="{FF2B5EF4-FFF2-40B4-BE49-F238E27FC236}">
                <a16:creationId xmlns:a16="http://schemas.microsoft.com/office/drawing/2014/main" id="{16F67589-F842-4367-B5D4-1DE1A5031BF9}"/>
              </a:ext>
            </a:extLst>
          </p:cNvPr>
          <p:cNvSpPr txBox="1"/>
          <p:nvPr/>
        </p:nvSpPr>
        <p:spPr>
          <a:xfrm>
            <a:off x="293617" y="961462"/>
            <a:ext cx="89050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cluster</a:t>
            </a:r>
          </a:p>
        </p:txBody>
      </p:sp>
      <p:sp>
        <p:nvSpPr>
          <p:cNvPr id="10" name="Rectangle: Rounded Corners 9">
            <a:extLst>
              <a:ext uri="{FF2B5EF4-FFF2-40B4-BE49-F238E27FC236}">
                <a16:creationId xmlns:a16="http://schemas.microsoft.com/office/drawing/2014/main" id="{2FFDA4E3-47E6-471E-B8A3-D8AB2EF94AF6}"/>
              </a:ext>
            </a:extLst>
          </p:cNvPr>
          <p:cNvSpPr/>
          <p:nvPr/>
        </p:nvSpPr>
        <p:spPr>
          <a:xfrm>
            <a:off x="1000356" y="2629932"/>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sp>
        <p:nvSpPr>
          <p:cNvPr id="11" name="Rectangle: Rounded Corners 10">
            <a:extLst>
              <a:ext uri="{FF2B5EF4-FFF2-40B4-BE49-F238E27FC236}">
                <a16:creationId xmlns:a16="http://schemas.microsoft.com/office/drawing/2014/main" id="{987195BA-DB8C-4B42-B62E-2D5CC3E84941}"/>
              </a:ext>
            </a:extLst>
          </p:cNvPr>
          <p:cNvSpPr/>
          <p:nvPr/>
        </p:nvSpPr>
        <p:spPr>
          <a:xfrm>
            <a:off x="923470" y="1949772"/>
            <a:ext cx="10286479" cy="369858"/>
          </a:xfrm>
          <a:prstGeom prst="roundRect">
            <a:avLst>
              <a:gd name="adj" fmla="val 0"/>
            </a:avLst>
          </a:prstGeom>
          <a:solidFill>
            <a:schemeClr val="tx2">
              <a:lumMod val="40000"/>
              <a:lumOff val="60000"/>
              <a:alpha val="65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000000"/>
                </a:solidFill>
                <a:latin typeface="Segoe UI"/>
              </a:rPr>
              <a:t>Load Balancer Services</a:t>
            </a:r>
          </a:p>
        </p:txBody>
      </p:sp>
      <p:sp>
        <p:nvSpPr>
          <p:cNvPr id="12" name="Rectangle: Rounded Corners 11">
            <a:extLst>
              <a:ext uri="{FF2B5EF4-FFF2-40B4-BE49-F238E27FC236}">
                <a16:creationId xmlns:a16="http://schemas.microsoft.com/office/drawing/2014/main" id="{8A09618D-9092-4B74-AE28-A8BA403677A5}"/>
              </a:ext>
            </a:extLst>
          </p:cNvPr>
          <p:cNvSpPr/>
          <p:nvPr/>
        </p:nvSpPr>
        <p:spPr>
          <a:xfrm>
            <a:off x="950310" y="4714193"/>
            <a:ext cx="10368377" cy="369857"/>
          </a:xfrm>
          <a:prstGeom prst="roundRect">
            <a:avLst>
              <a:gd name="adj" fmla="val 0"/>
            </a:avLst>
          </a:prstGeom>
          <a:solidFill>
            <a:schemeClr val="accent5">
              <a:lumMod val="85000"/>
            </a:schemeClr>
          </a:solid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 Claims</a:t>
            </a:r>
          </a:p>
        </p:txBody>
      </p:sp>
      <p:sp>
        <p:nvSpPr>
          <p:cNvPr id="13" name="Rectangle: Rounded Corners 12">
            <a:extLst>
              <a:ext uri="{FF2B5EF4-FFF2-40B4-BE49-F238E27FC236}">
                <a16:creationId xmlns:a16="http://schemas.microsoft.com/office/drawing/2014/main" id="{C5EC352B-7933-44EA-A008-B88BA6C15D99}"/>
              </a:ext>
            </a:extLst>
          </p:cNvPr>
          <p:cNvSpPr/>
          <p:nvPr/>
        </p:nvSpPr>
        <p:spPr>
          <a:xfrm>
            <a:off x="918458" y="5273413"/>
            <a:ext cx="10368377" cy="369857"/>
          </a:xfrm>
          <a:prstGeom prst="roundRect">
            <a:avLst>
              <a:gd name="adj" fmla="val 0"/>
            </a:avLst>
          </a:prstGeom>
          <a:solidFill>
            <a:schemeClr val="accent5">
              <a:lumMod val="75000"/>
            </a:schemeClr>
          </a:solid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Volumes</a:t>
            </a:r>
          </a:p>
        </p:txBody>
      </p:sp>
      <p:pic>
        <p:nvPicPr>
          <p:cNvPr id="15" name="Graphic 14" descr="Database">
            <a:extLst>
              <a:ext uri="{FF2B5EF4-FFF2-40B4-BE49-F238E27FC236}">
                <a16:creationId xmlns:a16="http://schemas.microsoft.com/office/drawing/2014/main" id="{6B14787D-424C-4DDC-BC67-1C37F95D0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1792" y="6072761"/>
            <a:ext cx="578797" cy="578797"/>
          </a:xfrm>
          <a:prstGeom prst="rect">
            <a:avLst/>
          </a:prstGeom>
        </p:spPr>
      </p:pic>
      <p:pic>
        <p:nvPicPr>
          <p:cNvPr id="16" name="Graphic 15" descr="Database">
            <a:extLst>
              <a:ext uri="{FF2B5EF4-FFF2-40B4-BE49-F238E27FC236}">
                <a16:creationId xmlns:a16="http://schemas.microsoft.com/office/drawing/2014/main" id="{6F2D2427-3A23-4699-9696-9A77391955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2513" y="6054180"/>
            <a:ext cx="578797" cy="578797"/>
          </a:xfrm>
          <a:prstGeom prst="rect">
            <a:avLst/>
          </a:prstGeom>
        </p:spPr>
      </p:pic>
      <p:pic>
        <p:nvPicPr>
          <p:cNvPr id="17" name="Graphic 16" descr="Database">
            <a:extLst>
              <a:ext uri="{FF2B5EF4-FFF2-40B4-BE49-F238E27FC236}">
                <a16:creationId xmlns:a16="http://schemas.microsoft.com/office/drawing/2014/main" id="{B14809C4-E71D-4169-8358-8D6A9C0371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0691" y="6054181"/>
            <a:ext cx="578797" cy="578797"/>
          </a:xfrm>
          <a:prstGeom prst="rect">
            <a:avLst/>
          </a:prstGeom>
        </p:spPr>
      </p:pic>
      <p:pic>
        <p:nvPicPr>
          <p:cNvPr id="18" name="Graphic 17" descr="Database">
            <a:extLst>
              <a:ext uri="{FF2B5EF4-FFF2-40B4-BE49-F238E27FC236}">
                <a16:creationId xmlns:a16="http://schemas.microsoft.com/office/drawing/2014/main" id="{350C6EAF-7111-42AE-904A-A146AD3224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3139" y="6054180"/>
            <a:ext cx="578797" cy="578797"/>
          </a:xfrm>
          <a:prstGeom prst="rect">
            <a:avLst/>
          </a:prstGeom>
        </p:spPr>
      </p:pic>
      <p:pic>
        <p:nvPicPr>
          <p:cNvPr id="1026" name="Picture 2" descr="Image result for azure virtual network logo">
            <a:extLst>
              <a:ext uri="{FF2B5EF4-FFF2-40B4-BE49-F238E27FC236}">
                <a16:creationId xmlns:a16="http://schemas.microsoft.com/office/drawing/2014/main" id="{E53A1EDF-307F-49D2-91ED-919D16CBFFED}"/>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5772293" y="364291"/>
            <a:ext cx="588832" cy="4887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756FC66-F88D-4EBA-934B-51A64568827E}"/>
              </a:ext>
            </a:extLst>
          </p:cNvPr>
          <p:cNvCxnSpPr>
            <a:stCxn id="11" idx="0"/>
            <a:endCxn id="1026" idx="2"/>
          </p:cNvCxnSpPr>
          <p:nvPr/>
        </p:nvCxnSpPr>
        <p:spPr>
          <a:xfrm flipH="1" flipV="1">
            <a:off x="6066709" y="853068"/>
            <a:ext cx="1" cy="109670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4B37B8-E86C-4AAE-8155-B8393A34B461}"/>
              </a:ext>
            </a:extLst>
          </p:cNvPr>
          <p:cNvCxnSpPr>
            <a:cxnSpLocks/>
          </p:cNvCxnSpPr>
          <p:nvPr/>
        </p:nvCxnSpPr>
        <p:spPr>
          <a:xfrm flipH="1" flipV="1">
            <a:off x="3197860" y="5643270"/>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75C83C9-881D-4260-A4C7-E617B5D61BFD}"/>
              </a:ext>
            </a:extLst>
          </p:cNvPr>
          <p:cNvCxnSpPr>
            <a:cxnSpLocks/>
          </p:cNvCxnSpPr>
          <p:nvPr/>
        </p:nvCxnSpPr>
        <p:spPr>
          <a:xfrm flipH="1" flipV="1">
            <a:off x="4841910" y="5648410"/>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C1198D5-D634-41F8-A14E-D6BC7FAEAF18}"/>
              </a:ext>
            </a:extLst>
          </p:cNvPr>
          <p:cNvCxnSpPr>
            <a:cxnSpLocks/>
          </p:cNvCxnSpPr>
          <p:nvPr/>
        </p:nvCxnSpPr>
        <p:spPr>
          <a:xfrm flipH="1" flipV="1">
            <a:off x="7337124" y="5643269"/>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A5DF0C-D021-49E2-BCA6-00C4BD91FADC}"/>
              </a:ext>
            </a:extLst>
          </p:cNvPr>
          <p:cNvCxnSpPr>
            <a:cxnSpLocks/>
          </p:cNvCxnSpPr>
          <p:nvPr/>
        </p:nvCxnSpPr>
        <p:spPr>
          <a:xfrm flipH="1" flipV="1">
            <a:off x="9504497" y="5618998"/>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29723AE-734E-402F-AFE4-4C5AB9B534CA}"/>
              </a:ext>
            </a:extLst>
          </p:cNvPr>
          <p:cNvCxnSpPr>
            <a:cxnSpLocks/>
          </p:cNvCxnSpPr>
          <p:nvPr/>
        </p:nvCxnSpPr>
        <p:spPr>
          <a:xfrm flipH="1" flipV="1">
            <a:off x="3710479" y="5084050"/>
            <a:ext cx="1" cy="1871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A11D1D-A9E4-49AE-B073-801F121A53C6}"/>
              </a:ext>
            </a:extLst>
          </p:cNvPr>
          <p:cNvCxnSpPr>
            <a:cxnSpLocks/>
          </p:cNvCxnSpPr>
          <p:nvPr/>
        </p:nvCxnSpPr>
        <p:spPr>
          <a:xfrm flipH="1" flipV="1">
            <a:off x="8472384" y="5062846"/>
            <a:ext cx="1" cy="1871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497BDA-086E-40AC-955F-75FF408DE787}"/>
              </a:ext>
            </a:extLst>
          </p:cNvPr>
          <p:cNvCxnSpPr>
            <a:cxnSpLocks/>
          </p:cNvCxnSpPr>
          <p:nvPr/>
        </p:nvCxnSpPr>
        <p:spPr>
          <a:xfrm flipV="1">
            <a:off x="2030289" y="3536117"/>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F7FB474-F16D-40CF-A700-FF6C98EE6DE8}"/>
              </a:ext>
            </a:extLst>
          </p:cNvPr>
          <p:cNvCxnSpPr>
            <a:cxnSpLocks/>
          </p:cNvCxnSpPr>
          <p:nvPr/>
        </p:nvCxnSpPr>
        <p:spPr>
          <a:xfrm flipV="1">
            <a:off x="2038606" y="2319630"/>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B03B0B-51ED-4DA2-9C43-985F8A06C117}"/>
              </a:ext>
            </a:extLst>
          </p:cNvPr>
          <p:cNvSpPr txBox="1"/>
          <p:nvPr/>
        </p:nvSpPr>
        <p:spPr>
          <a:xfrm>
            <a:off x="1840224" y="2524168"/>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sp>
        <p:nvSpPr>
          <p:cNvPr id="37" name="TextBox 36">
            <a:extLst>
              <a:ext uri="{FF2B5EF4-FFF2-40B4-BE49-F238E27FC236}">
                <a16:creationId xmlns:a16="http://schemas.microsoft.com/office/drawing/2014/main" id="{225BCE61-7200-4778-BCE8-7B57C175BBA9}"/>
              </a:ext>
            </a:extLst>
          </p:cNvPr>
          <p:cNvSpPr txBox="1"/>
          <p:nvPr/>
        </p:nvSpPr>
        <p:spPr>
          <a:xfrm>
            <a:off x="2249844" y="1892118"/>
            <a:ext cx="143372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external IP address</a:t>
            </a:r>
          </a:p>
        </p:txBody>
      </p:sp>
      <p:pic>
        <p:nvPicPr>
          <p:cNvPr id="39" name="Picture 14" descr="image001">
            <a:extLst>
              <a:ext uri="{FF2B5EF4-FFF2-40B4-BE49-F238E27FC236}">
                <a16:creationId xmlns:a16="http://schemas.microsoft.com/office/drawing/2014/main" id="{FFFDCB0B-E668-48F8-A35D-D5A9CAB71FF5}"/>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1742705" y="2921136"/>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E9115D1D-3CAC-43E7-A0F1-E0A8B3946941}"/>
              </a:ext>
            </a:extLst>
          </p:cNvPr>
          <p:cNvSpPr txBox="1"/>
          <p:nvPr/>
        </p:nvSpPr>
        <p:spPr>
          <a:xfrm>
            <a:off x="6318909" y="337308"/>
            <a:ext cx="2062359"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external network</a:t>
            </a:r>
          </a:p>
        </p:txBody>
      </p:sp>
      <p:sp>
        <p:nvSpPr>
          <p:cNvPr id="41" name="TextBox 40">
            <a:extLst>
              <a:ext uri="{FF2B5EF4-FFF2-40B4-BE49-F238E27FC236}">
                <a16:creationId xmlns:a16="http://schemas.microsoft.com/office/drawing/2014/main" id="{7DD2216D-4C3C-49AC-884C-18648256D883}"/>
              </a:ext>
            </a:extLst>
          </p:cNvPr>
          <p:cNvSpPr txBox="1"/>
          <p:nvPr/>
        </p:nvSpPr>
        <p:spPr>
          <a:xfrm>
            <a:off x="9701660" y="6002134"/>
            <a:ext cx="1600246"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disk storage</a:t>
            </a:r>
          </a:p>
        </p:txBody>
      </p:sp>
      <p:sp>
        <p:nvSpPr>
          <p:cNvPr id="42" name="Rectangle: Rounded Corners 41">
            <a:extLst>
              <a:ext uri="{FF2B5EF4-FFF2-40B4-BE49-F238E27FC236}">
                <a16:creationId xmlns:a16="http://schemas.microsoft.com/office/drawing/2014/main" id="{B1B40134-CC84-446C-8EAC-1F731E1EE311}"/>
              </a:ext>
            </a:extLst>
          </p:cNvPr>
          <p:cNvSpPr/>
          <p:nvPr/>
        </p:nvSpPr>
        <p:spPr>
          <a:xfrm>
            <a:off x="3338559" y="2624521"/>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sp>
        <p:nvSpPr>
          <p:cNvPr id="43" name="TextBox 42">
            <a:extLst>
              <a:ext uri="{FF2B5EF4-FFF2-40B4-BE49-F238E27FC236}">
                <a16:creationId xmlns:a16="http://schemas.microsoft.com/office/drawing/2014/main" id="{5FB337F1-8549-4993-A36F-24C44EE84E1D}"/>
              </a:ext>
            </a:extLst>
          </p:cNvPr>
          <p:cNvSpPr txBox="1"/>
          <p:nvPr/>
        </p:nvSpPr>
        <p:spPr>
          <a:xfrm>
            <a:off x="4178427" y="2518757"/>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pic>
        <p:nvPicPr>
          <p:cNvPr id="44" name="Picture 14" descr="image001">
            <a:extLst>
              <a:ext uri="{FF2B5EF4-FFF2-40B4-BE49-F238E27FC236}">
                <a16:creationId xmlns:a16="http://schemas.microsoft.com/office/drawing/2014/main" id="{0D7DF2DD-343B-4EED-ABBE-B2E2067116DF}"/>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4552513" y="2915725"/>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4" descr="image001">
            <a:extLst>
              <a:ext uri="{FF2B5EF4-FFF2-40B4-BE49-F238E27FC236}">
                <a16:creationId xmlns:a16="http://schemas.microsoft.com/office/drawing/2014/main" id="{451ACEDF-F630-492B-A919-CF4F326AE194}"/>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3532120" y="2941511"/>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a:extLst>
              <a:ext uri="{FF2B5EF4-FFF2-40B4-BE49-F238E27FC236}">
                <a16:creationId xmlns:a16="http://schemas.microsoft.com/office/drawing/2014/main" id="{80BD1AB9-102C-4364-85A5-DA3E82E3EB37}"/>
              </a:ext>
            </a:extLst>
          </p:cNvPr>
          <p:cNvCxnSpPr>
            <a:cxnSpLocks/>
          </p:cNvCxnSpPr>
          <p:nvPr/>
        </p:nvCxnSpPr>
        <p:spPr>
          <a:xfrm flipV="1">
            <a:off x="4388952" y="2319629"/>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F55CAD-CFD6-41A8-9B36-A44CBBCD23F9}"/>
              </a:ext>
            </a:extLst>
          </p:cNvPr>
          <p:cNvCxnSpPr>
            <a:cxnSpLocks/>
          </p:cNvCxnSpPr>
          <p:nvPr/>
        </p:nvCxnSpPr>
        <p:spPr>
          <a:xfrm flipV="1">
            <a:off x="4360973" y="3541257"/>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0FD4FC4-9211-4FC7-B66C-99FC2074030C}"/>
              </a:ext>
            </a:extLst>
          </p:cNvPr>
          <p:cNvSpPr/>
          <p:nvPr/>
        </p:nvSpPr>
        <p:spPr>
          <a:xfrm>
            <a:off x="1184117" y="4866308"/>
            <a:ext cx="2131454" cy="602444"/>
          </a:xfrm>
          <a:prstGeom prst="roundRect">
            <a:avLst>
              <a:gd name="adj" fmla="val 0"/>
            </a:avLst>
          </a:prstGeom>
          <a:solidFill>
            <a:schemeClr val="accent4"/>
          </a:solidFill>
          <a:ln w="12700" cap="rnd">
            <a:solidFill>
              <a:schemeClr val="tx2"/>
            </a:solidFill>
            <a:prstDash val="dash"/>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err="1">
                <a:solidFill>
                  <a:srgbClr val="000000"/>
                </a:solidFill>
                <a:latin typeface="Segoe UI"/>
              </a:rPr>
              <a:t>StorageClass</a:t>
            </a:r>
            <a:endParaRPr lang="en-US" sz="1200" dirty="0">
              <a:solidFill>
                <a:srgbClr val="000000"/>
              </a:solidFill>
              <a:latin typeface="Segoe UI"/>
            </a:endParaRPr>
          </a:p>
        </p:txBody>
      </p:sp>
      <p:cxnSp>
        <p:nvCxnSpPr>
          <p:cNvPr id="48" name="Straight Arrow Connector 47">
            <a:extLst>
              <a:ext uri="{FF2B5EF4-FFF2-40B4-BE49-F238E27FC236}">
                <a16:creationId xmlns:a16="http://schemas.microsoft.com/office/drawing/2014/main" id="{D0C77A13-D913-49AF-B6CD-33A4B21E08F4}"/>
              </a:ext>
            </a:extLst>
          </p:cNvPr>
          <p:cNvCxnSpPr>
            <a:cxnSpLocks/>
            <a:stCxn id="42" idx="1"/>
            <a:endCxn id="10" idx="3"/>
          </p:cNvCxnSpPr>
          <p:nvPr/>
        </p:nvCxnSpPr>
        <p:spPr>
          <a:xfrm flipH="1">
            <a:off x="3060223" y="3063309"/>
            <a:ext cx="278336" cy="54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E998C77-1B7C-4D8B-8FF5-34AA94405F43}"/>
              </a:ext>
            </a:extLst>
          </p:cNvPr>
          <p:cNvSpPr/>
          <p:nvPr/>
        </p:nvSpPr>
        <p:spPr>
          <a:xfrm>
            <a:off x="7678212" y="2624521"/>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cxnSp>
        <p:nvCxnSpPr>
          <p:cNvPr id="50" name="Straight Arrow Connector 49">
            <a:extLst>
              <a:ext uri="{FF2B5EF4-FFF2-40B4-BE49-F238E27FC236}">
                <a16:creationId xmlns:a16="http://schemas.microsoft.com/office/drawing/2014/main" id="{190E4F01-80B6-410A-B933-E3898080DE93}"/>
              </a:ext>
            </a:extLst>
          </p:cNvPr>
          <p:cNvCxnSpPr>
            <a:cxnSpLocks/>
          </p:cNvCxnSpPr>
          <p:nvPr/>
        </p:nvCxnSpPr>
        <p:spPr>
          <a:xfrm flipV="1">
            <a:off x="8708145" y="3530706"/>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84E0587-DC27-4BB4-A061-9D1C56FB0AB8}"/>
              </a:ext>
            </a:extLst>
          </p:cNvPr>
          <p:cNvCxnSpPr>
            <a:cxnSpLocks/>
          </p:cNvCxnSpPr>
          <p:nvPr/>
        </p:nvCxnSpPr>
        <p:spPr>
          <a:xfrm flipV="1">
            <a:off x="8716462" y="2314219"/>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F918022-71DE-4E0B-8B16-BFFE491687D5}"/>
              </a:ext>
            </a:extLst>
          </p:cNvPr>
          <p:cNvSpPr txBox="1"/>
          <p:nvPr/>
        </p:nvSpPr>
        <p:spPr>
          <a:xfrm>
            <a:off x="8472384" y="2554138"/>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pic>
        <p:nvPicPr>
          <p:cNvPr id="53" name="Picture 14" descr="image001">
            <a:extLst>
              <a:ext uri="{FF2B5EF4-FFF2-40B4-BE49-F238E27FC236}">
                <a16:creationId xmlns:a16="http://schemas.microsoft.com/office/drawing/2014/main" id="{106255B9-46DC-41EA-9C4F-84AC1B6E8D2C}"/>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374865" y="2951106"/>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42A48AC3-6105-4EC5-9043-27E3601B4BE5}"/>
              </a:ext>
            </a:extLst>
          </p:cNvPr>
          <p:cNvCxnSpPr>
            <a:stCxn id="40" idx="2"/>
            <a:endCxn id="15" idx="1"/>
          </p:cNvCxnSpPr>
          <p:nvPr/>
        </p:nvCxnSpPr>
        <p:spPr>
          <a:xfrm>
            <a:off x="2249844" y="5468752"/>
            <a:ext cx="661948" cy="893408"/>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2" descr="Image result for azure virtual machine logo">
            <a:extLst>
              <a:ext uri="{FF2B5EF4-FFF2-40B4-BE49-F238E27FC236}">
                <a16:creationId xmlns:a16="http://schemas.microsoft.com/office/drawing/2014/main" id="{A19AB0F6-D598-4319-8CB3-DAA8354CBA05}"/>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570463" y="1128654"/>
            <a:ext cx="341889" cy="34188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Server">
            <a:extLst>
              <a:ext uri="{FF2B5EF4-FFF2-40B4-BE49-F238E27FC236}">
                <a16:creationId xmlns:a16="http://schemas.microsoft.com/office/drawing/2014/main" id="{6100A146-1379-4ABE-94C8-F74739871A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2893" y="1086240"/>
            <a:ext cx="423124" cy="423124"/>
          </a:xfrm>
          <a:prstGeom prst="rect">
            <a:avLst/>
          </a:prstGeom>
        </p:spPr>
      </p:pic>
      <p:pic>
        <p:nvPicPr>
          <p:cNvPr id="57" name="Picture 2" descr="Image result for azure virtual machine logo">
            <a:extLst>
              <a:ext uri="{FF2B5EF4-FFF2-40B4-BE49-F238E27FC236}">
                <a16:creationId xmlns:a16="http://schemas.microsoft.com/office/drawing/2014/main" id="{5219B4DD-AA5A-4FD0-B181-8E48C9402867}"/>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742705" y="1572489"/>
            <a:ext cx="341889" cy="341889"/>
          </a:xfrm>
          <a:prstGeom prst="rect">
            <a:avLst/>
          </a:prstGeom>
          <a:noFill/>
          <a:extLst>
            <a:ext uri="{909E8E84-426E-40DD-AFC4-6F175D3DCCD1}">
              <a14:hiddenFill xmlns:a14="http://schemas.microsoft.com/office/drawing/2010/main">
                <a:solidFill>
                  <a:srgbClr val="FFFFFF"/>
                </a:solidFill>
              </a14:hiddenFill>
            </a:ext>
          </a:extLst>
        </p:spPr>
      </p:pic>
      <p:pic>
        <p:nvPicPr>
          <p:cNvPr id="58" name="Graphic 57" descr="Server">
            <a:extLst>
              <a:ext uri="{FF2B5EF4-FFF2-40B4-BE49-F238E27FC236}">
                <a16:creationId xmlns:a16="http://schemas.microsoft.com/office/drawing/2014/main" id="{DB57A8C8-7F0B-4FE3-84BC-CA9C0AEB20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5135" y="1530075"/>
            <a:ext cx="423124" cy="423124"/>
          </a:xfrm>
          <a:prstGeom prst="rect">
            <a:avLst/>
          </a:prstGeom>
        </p:spPr>
      </p:pic>
      <p:pic>
        <p:nvPicPr>
          <p:cNvPr id="59" name="Picture 2" descr="Image result for azure virtual machine logo">
            <a:extLst>
              <a:ext uri="{FF2B5EF4-FFF2-40B4-BE49-F238E27FC236}">
                <a16:creationId xmlns:a16="http://schemas.microsoft.com/office/drawing/2014/main" id="{DE578B46-6F42-401F-B0F5-7FF8A0A38D5F}"/>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7534307" y="1569720"/>
            <a:ext cx="341889" cy="343353"/>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c 59" descr="Server">
            <a:extLst>
              <a:ext uri="{FF2B5EF4-FFF2-40B4-BE49-F238E27FC236}">
                <a16:creationId xmlns:a16="http://schemas.microsoft.com/office/drawing/2014/main" id="{49B80721-EF56-4C1C-A37E-95F9FE024C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6737" y="1526958"/>
            <a:ext cx="423124" cy="424936"/>
          </a:xfrm>
          <a:prstGeom prst="rect">
            <a:avLst/>
          </a:prstGeom>
        </p:spPr>
      </p:pic>
      <p:pic>
        <p:nvPicPr>
          <p:cNvPr id="29" name="Picture 2" descr="Image result for kubernetes for kids">
            <a:hlinkClick r:id="rId10"/>
            <a:extLst>
              <a:ext uri="{FF2B5EF4-FFF2-40B4-BE49-F238E27FC236}">
                <a16:creationId xmlns:a16="http://schemas.microsoft.com/office/drawing/2014/main" id="{717BC687-A493-4491-80BC-B97970B1CD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34435" y="111530"/>
            <a:ext cx="1239960" cy="82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37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5"/>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9"/>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2"/>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3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0" grpId="1" animBg="1"/>
      <p:bldP spid="11" grpId="0" animBg="1"/>
      <p:bldP spid="12" grpId="0" animBg="1"/>
      <p:bldP spid="13" grpId="0" animBg="1"/>
      <p:bldP spid="35" grpId="0"/>
      <p:bldP spid="35" grpId="1"/>
      <p:bldP spid="37" grpId="0"/>
      <p:bldP spid="38" grpId="0"/>
      <p:bldP spid="41" grpId="0"/>
      <p:bldP spid="42" grpId="0" animBg="1"/>
      <p:bldP spid="43" grpId="0"/>
      <p:bldP spid="40" grpId="0" animBg="1"/>
      <p:bldP spid="49" grpId="0" animBg="1"/>
      <p:bldP spid="5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732129D-3880-461B-8780-493BB636F828}"/>
              </a:ext>
            </a:extLst>
          </p:cNvPr>
          <p:cNvGraphicFramePr/>
          <p:nvPr>
            <p:extLst>
              <p:ext uri="{D42A27DB-BD31-4B8C-83A1-F6EECF244321}">
                <p14:modId xmlns:p14="http://schemas.microsoft.com/office/powerpoint/2010/main" val="3717822710"/>
              </p:ext>
            </p:extLst>
          </p:nvPr>
        </p:nvGraphicFramePr>
        <p:xfrm>
          <a:off x="427981" y="1467501"/>
          <a:ext cx="5737150" cy="4612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8E1B56FB-89E3-4744-9EE2-116C7E7F409A}"/>
              </a:ext>
            </a:extLst>
          </p:cNvPr>
          <p:cNvSpPr>
            <a:spLocks noGrp="1"/>
          </p:cNvSpPr>
          <p:nvPr>
            <p:ph type="title"/>
          </p:nvPr>
        </p:nvSpPr>
        <p:spPr>
          <a:xfrm>
            <a:off x="427980" y="184773"/>
            <a:ext cx="11336039" cy="739343"/>
          </a:xfrm>
        </p:spPr>
        <p:txBody>
          <a:bodyPr/>
          <a:lstStyle/>
          <a:p>
            <a:r>
              <a:rPr lang="en-US" dirty="0"/>
              <a:t>Other Kubernetes Objects</a:t>
            </a:r>
          </a:p>
        </p:txBody>
      </p:sp>
      <p:graphicFrame>
        <p:nvGraphicFramePr>
          <p:cNvPr id="6" name="Diagram 5">
            <a:extLst>
              <a:ext uri="{FF2B5EF4-FFF2-40B4-BE49-F238E27FC236}">
                <a16:creationId xmlns:a16="http://schemas.microsoft.com/office/drawing/2014/main" id="{BDA18CCD-5325-4D38-A8D7-D56B2A2784CA}"/>
              </a:ext>
            </a:extLst>
          </p:cNvPr>
          <p:cNvGraphicFramePr/>
          <p:nvPr>
            <p:extLst>
              <p:ext uri="{D42A27DB-BD31-4B8C-83A1-F6EECF244321}">
                <p14:modId xmlns:p14="http://schemas.microsoft.com/office/powerpoint/2010/main" val="337041653"/>
              </p:ext>
            </p:extLst>
          </p:nvPr>
        </p:nvGraphicFramePr>
        <p:xfrm>
          <a:off x="6996299" y="1589613"/>
          <a:ext cx="4767720" cy="39722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63556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0B777-0FEB-4305-A141-9BBB319C1009}"/>
              </a:ext>
            </a:extLst>
          </p:cNvPr>
          <p:cNvSpPr>
            <a:spLocks noGrp="1"/>
          </p:cNvSpPr>
          <p:nvPr>
            <p:ph type="body" sz="quarter" idx="10"/>
          </p:nvPr>
        </p:nvSpPr>
        <p:spPr>
          <a:xfrm>
            <a:off x="426424" y="1426780"/>
            <a:ext cx="11339774" cy="4511107"/>
          </a:xfrm>
        </p:spPr>
        <p:txBody>
          <a:bodyPr/>
          <a:lstStyle/>
          <a:p>
            <a:r>
              <a:rPr lang="en-US" dirty="0"/>
              <a:t>Send </a:t>
            </a:r>
            <a:r>
              <a:rPr lang="en-US"/>
              <a:t>a REST </a:t>
            </a:r>
            <a:r>
              <a:rPr lang="en-US" dirty="0"/>
              <a:t>API request to the API Server</a:t>
            </a:r>
          </a:p>
          <a:p>
            <a:r>
              <a:rPr lang="en-US" dirty="0"/>
              <a:t>Not a programmer? Use </a:t>
            </a:r>
            <a:r>
              <a:rPr lang="en-US" b="1" dirty="0"/>
              <a:t>kubectl</a:t>
            </a:r>
            <a:r>
              <a:rPr lang="en-US" dirty="0"/>
              <a:t> and be a k8s programmer</a:t>
            </a:r>
          </a:p>
          <a:p>
            <a:r>
              <a:rPr lang="en-US" dirty="0"/>
              <a:t>Be a declarative programmer with YAML</a:t>
            </a:r>
          </a:p>
          <a:p>
            <a:r>
              <a:rPr lang="en-US" dirty="0"/>
              <a:t>Define storage, networking, and high-availability for SQL Server</a:t>
            </a:r>
          </a:p>
          <a:p>
            <a:r>
              <a:rPr lang="en-US" dirty="0"/>
              <a:t>Need a sa password? – Use a secret</a:t>
            </a:r>
          </a:p>
          <a:p>
            <a:r>
              <a:rPr lang="en-US" dirty="0"/>
              <a:t>Be smart with k8s</a:t>
            </a:r>
          </a:p>
          <a:p>
            <a:r>
              <a:rPr lang="en-US" dirty="0"/>
              <a:t>	Use namespaces</a:t>
            </a:r>
          </a:p>
          <a:p>
            <a:r>
              <a:rPr lang="en-US" dirty="0"/>
              <a:t>	Use labels</a:t>
            </a:r>
          </a:p>
          <a:p>
            <a:r>
              <a:rPr lang="en-US" dirty="0"/>
              <a:t>	Use deployments</a:t>
            </a:r>
          </a:p>
        </p:txBody>
      </p:sp>
      <p:sp>
        <p:nvSpPr>
          <p:cNvPr id="3" name="Title 2">
            <a:extLst>
              <a:ext uri="{FF2B5EF4-FFF2-40B4-BE49-F238E27FC236}">
                <a16:creationId xmlns:a16="http://schemas.microsoft.com/office/drawing/2014/main" id="{6B2E9BE3-BB51-4F45-9081-A37F42C76158}"/>
              </a:ext>
            </a:extLst>
          </p:cNvPr>
          <p:cNvSpPr>
            <a:spLocks noGrp="1"/>
          </p:cNvSpPr>
          <p:nvPr>
            <p:ph type="title"/>
          </p:nvPr>
        </p:nvSpPr>
        <p:spPr/>
        <p:txBody>
          <a:bodyPr/>
          <a:lstStyle/>
          <a:p>
            <a:r>
              <a:rPr lang="en-US" dirty="0"/>
              <a:t>How do you use Kubernetes?</a:t>
            </a:r>
          </a:p>
        </p:txBody>
      </p:sp>
    </p:spTree>
    <p:extLst>
      <p:ext uri="{BB962C8B-B14F-4D97-AF65-F5344CB8AC3E}">
        <p14:creationId xmlns:p14="http://schemas.microsoft.com/office/powerpoint/2010/main" val="16216119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1009" y="5851941"/>
            <a:ext cx="8470863" cy="477930"/>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 Claim</a:t>
            </a:r>
          </a:p>
        </p:txBody>
      </p:sp>
      <p:sp>
        <p:nvSpPr>
          <p:cNvPr id="5" name="Rectangle 4">
            <a:extLst>
              <a:ext uri="{FF2B5EF4-FFF2-40B4-BE49-F238E27FC236}">
                <a16:creationId xmlns:a16="http://schemas.microsoft.com/office/drawing/2014/main" id="{00161082-25D0-4036-BD92-38123745CB89}"/>
              </a:ext>
            </a:extLst>
          </p:cNvPr>
          <p:cNvSpPr/>
          <p:nvPr/>
        </p:nvSpPr>
        <p:spPr>
          <a:xfrm>
            <a:off x="456506" y="1590676"/>
            <a:ext cx="9519875" cy="4979165"/>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351">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871" y="146755"/>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701">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893" y="862990"/>
            <a:ext cx="5532499" cy="358560"/>
          </a:xfrm>
          <a:prstGeom prst="rect">
            <a:avLst/>
          </a:prstGeom>
          <a:noFill/>
        </p:spPr>
        <p:txBody>
          <a:bodyPr wrap="none" lIns="146263" rtlCol="0">
            <a:spAutoFit/>
          </a:bodyPr>
          <a:lstStyle/>
          <a:p>
            <a:pPr defTabSz="914016">
              <a:defRPr/>
            </a:pPr>
            <a:r>
              <a:rPr lang="en-US" sz="1730" b="1" dirty="0">
                <a:solidFill>
                  <a:srgbClr val="0078D7"/>
                </a:solidFill>
                <a:latin typeface="Segoe UI Semibold" panose="020B0502040204020203" pitchFamily="34" charset="0"/>
                <a:cs typeface="Segoe UI Semibold" panose="020B0502040204020203" pitchFamily="34" charset="0"/>
              </a:rPr>
              <a:t>Built-in HA orchestration with no clustering required</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893" y="82959"/>
            <a:ext cx="11016957" cy="553920"/>
          </a:xfrm>
        </p:spPr>
        <p:txBody>
          <a:bodyPr vert="horz" wrap="square" lIns="146263" tIns="89630" rIns="143407" bIns="89630" rtlCol="0" anchor="t">
            <a:noAutofit/>
          </a:bodyPr>
          <a:lstStyle/>
          <a:p>
            <a:r>
              <a:rPr lang="en-US" sz="3600" dirty="0"/>
              <a:t>SQL Server – Basic Availability in Kubernetes</a:t>
            </a: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91640"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202398" y="3086578"/>
            <a:ext cx="2056818"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513208" y="3448391"/>
            <a:ext cx="1435200" cy="283384"/>
          </a:xfrm>
          <a:prstGeom prst="roundRect">
            <a:avLst>
              <a:gd name="adj" fmla="val 0"/>
            </a:avLst>
          </a:prstGeom>
          <a:solidFill>
            <a:schemeClr val="tx1"/>
          </a:solid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95375"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99112" y="2052655"/>
            <a:ext cx="2478336" cy="330193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208348" y="3086578"/>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208348" y="4159443"/>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22204" y="3450543"/>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22204" y="4523408"/>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38281"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cxnSpLocks/>
          </p:cNvCxnSpPr>
          <p:nvPr/>
        </p:nvCxnSpPr>
        <p:spPr>
          <a:xfrm rot="10800000" flipV="1">
            <a:off x="3268212" y="2883955"/>
            <a:ext cx="1967101" cy="685795"/>
          </a:xfrm>
          <a:prstGeom prst="bentConnector3">
            <a:avLst>
              <a:gd name="adj1" fmla="val -53"/>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32778"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38281" y="5037018"/>
            <a:ext cx="0" cy="769641"/>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311659" y="3127151"/>
            <a:ext cx="231510" cy="231510"/>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27426" y="2095514"/>
            <a:ext cx="231510" cy="231510"/>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Rounded Corners 20">
            <a:extLst>
              <a:ext uri="{FF2B5EF4-FFF2-40B4-BE49-F238E27FC236}">
                <a16:creationId xmlns:a16="http://schemas.microsoft.com/office/drawing/2014/main" id="{6320D24A-9917-44A1-8D1E-C536F3E44617}"/>
              </a:ext>
            </a:extLst>
          </p:cNvPr>
          <p:cNvSpPr/>
          <p:nvPr/>
        </p:nvSpPr>
        <p:spPr>
          <a:xfrm>
            <a:off x="999113" y="2541273"/>
            <a:ext cx="8470863" cy="347088"/>
          </a:xfrm>
          <a:prstGeom prst="roundRect">
            <a:avLst>
              <a:gd name="adj" fmla="val 0"/>
            </a:avLst>
          </a:prstGeom>
          <a:solidFill>
            <a:schemeClr val="accent5">
              <a:lumMod val="85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000000"/>
                </a:solidFill>
                <a:latin typeface="Segoe UI"/>
              </a:rPr>
              <a:t>Load Balancer Service</a:t>
            </a:r>
          </a:p>
        </p:txBody>
      </p:sp>
      <p:sp>
        <p:nvSpPr>
          <p:cNvPr id="44" name="Rectangle 43">
            <a:extLst>
              <a:ext uri="{FF2B5EF4-FFF2-40B4-BE49-F238E27FC236}">
                <a16:creationId xmlns:a16="http://schemas.microsoft.com/office/drawing/2014/main" id="{3AACFF83-DDD8-44CE-8D01-1E5469738E68}"/>
              </a:ext>
            </a:extLst>
          </p:cNvPr>
          <p:cNvSpPr/>
          <p:nvPr/>
        </p:nvSpPr>
        <p:spPr bwMode="auto">
          <a:xfrm>
            <a:off x="1079428" y="3011242"/>
            <a:ext cx="8241867" cy="2220466"/>
          </a:xfrm>
          <a:prstGeom prst="rect">
            <a:avLst/>
          </a:prstGeom>
          <a:solidFill>
            <a:schemeClr val="accent5">
              <a:lumMod val="95000"/>
              <a:alpha val="7000"/>
            </a:schemeClr>
          </a:solidFill>
          <a:ln w="28575">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B9DCF01F-ECB3-4A0E-9A1B-B331E6CA2BCA}"/>
              </a:ext>
            </a:extLst>
          </p:cNvPr>
          <p:cNvSpPr txBox="1"/>
          <p:nvPr/>
        </p:nvSpPr>
        <p:spPr>
          <a:xfrm>
            <a:off x="8387502" y="4802489"/>
            <a:ext cx="1081361"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ReplicaSet</a:t>
            </a:r>
          </a:p>
        </p:txBody>
      </p:sp>
      <p:sp>
        <p:nvSpPr>
          <p:cNvPr id="68" name="Freeform: Shape 829">
            <a:extLst>
              <a:ext uri="{FF2B5EF4-FFF2-40B4-BE49-F238E27FC236}">
                <a16:creationId xmlns:a16="http://schemas.microsoft.com/office/drawing/2014/main" id="{55D8EE1B-236E-4D19-ABAF-CF7A28EFC7FC}"/>
              </a:ext>
            </a:extLst>
          </p:cNvPr>
          <p:cNvSpPr/>
          <p:nvPr/>
        </p:nvSpPr>
        <p:spPr bwMode="auto">
          <a:xfrm>
            <a:off x="3995376" y="5928054"/>
            <a:ext cx="252639" cy="325705"/>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Graphic 59" descr="Web design">
            <a:extLst>
              <a:ext uri="{FF2B5EF4-FFF2-40B4-BE49-F238E27FC236}">
                <a16:creationId xmlns:a16="http://schemas.microsoft.com/office/drawing/2014/main" id="{AC51AB3F-F7C4-4142-B962-B1995E825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5571" y="2280518"/>
            <a:ext cx="914270" cy="868598"/>
          </a:xfrm>
          <a:prstGeom prst="rect">
            <a:avLst/>
          </a:prstGeom>
        </p:spPr>
      </p:pic>
      <p:sp>
        <p:nvSpPr>
          <p:cNvPr id="62" name="TextBox 61">
            <a:extLst>
              <a:ext uri="{FF2B5EF4-FFF2-40B4-BE49-F238E27FC236}">
                <a16:creationId xmlns:a16="http://schemas.microsoft.com/office/drawing/2014/main" id="{98678423-AF33-4BE6-925C-6964C596B2A0}"/>
              </a:ext>
            </a:extLst>
          </p:cNvPr>
          <p:cNvSpPr txBox="1"/>
          <p:nvPr/>
        </p:nvSpPr>
        <p:spPr>
          <a:xfrm>
            <a:off x="10494308" y="2052655"/>
            <a:ext cx="1156243"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Application</a:t>
            </a:r>
          </a:p>
        </p:txBody>
      </p:sp>
      <p:cxnSp>
        <p:nvCxnSpPr>
          <p:cNvPr id="64" name="Straight Arrow Connector 63">
            <a:extLst>
              <a:ext uri="{FF2B5EF4-FFF2-40B4-BE49-F238E27FC236}">
                <a16:creationId xmlns:a16="http://schemas.microsoft.com/office/drawing/2014/main" id="{F29BD71A-15F1-43E9-BD3D-A01CD82E2FEE}"/>
              </a:ext>
            </a:extLst>
          </p:cNvPr>
          <p:cNvCxnSpPr>
            <a:cxnSpLocks/>
            <a:endCxn id="21" idx="3"/>
          </p:cNvCxnSpPr>
          <p:nvPr/>
        </p:nvCxnSpPr>
        <p:spPr>
          <a:xfrm flipH="1">
            <a:off x="9469976" y="2714817"/>
            <a:ext cx="127105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108">
            <a:extLst>
              <a:ext uri="{FF2B5EF4-FFF2-40B4-BE49-F238E27FC236}">
                <a16:creationId xmlns:a16="http://schemas.microsoft.com/office/drawing/2014/main" id="{DC3CC50F-405C-4155-828B-19EBC0AEFF82}"/>
              </a:ext>
            </a:extLst>
          </p:cNvPr>
          <p:cNvCxnSpPr>
            <a:cxnSpLocks/>
            <a:stCxn id="21" idx="2"/>
          </p:cNvCxnSpPr>
          <p:nvPr/>
        </p:nvCxnSpPr>
        <p:spPr>
          <a:xfrm rot="5400000">
            <a:off x="3382032" y="2752756"/>
            <a:ext cx="1716906" cy="1988119"/>
          </a:xfrm>
          <a:prstGeom prst="bent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79" name="Elbow Connector 108">
            <a:extLst>
              <a:ext uri="{FF2B5EF4-FFF2-40B4-BE49-F238E27FC236}">
                <a16:creationId xmlns:a16="http://schemas.microsoft.com/office/drawing/2014/main" id="{5FF5D6C9-37E7-45D1-9A39-92E59F538706}"/>
              </a:ext>
            </a:extLst>
          </p:cNvPr>
          <p:cNvCxnSpPr>
            <a:cxnSpLocks/>
          </p:cNvCxnSpPr>
          <p:nvPr/>
        </p:nvCxnSpPr>
        <p:spPr>
          <a:xfrm>
            <a:off x="5234542" y="2890935"/>
            <a:ext cx="1957628" cy="674564"/>
          </a:xfrm>
          <a:prstGeom prst="bentConnector3">
            <a:avLst>
              <a:gd name="adj1" fmla="val -418"/>
            </a:avLst>
          </a:prstGeom>
          <a:ln>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70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2" nodeType="clickEffect">
                                  <p:stCondLst>
                                    <p:cond delay="0"/>
                                  </p:stCondLst>
                                  <p:childTnLst>
                                    <p:animEffect transition="out" filter="fade">
                                      <p:cBhvr>
                                        <p:cTn id="38" dur="2000" tmFilter="0, 0; .2, .5; .8, .5; 1, 0"/>
                                        <p:tgtEl>
                                          <p:spTgt spid="25"/>
                                        </p:tgtEl>
                                      </p:cBhvr>
                                    </p:animEffect>
                                    <p:animScale>
                                      <p:cBhvr>
                                        <p:cTn id="39" dur="1000" autoRev="1" fill="hold"/>
                                        <p:tgtEl>
                                          <p:spTgt spid="25"/>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5"/>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9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0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80"/>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1"/>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6"/>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7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2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4" grpId="1" animBg="1"/>
      <p:bldP spid="80" grpId="0" animBg="1"/>
      <p:bldP spid="80" grpId="1" animBg="1"/>
      <p:bldP spid="25" grpId="0" animBg="1"/>
      <p:bldP spid="25" grpId="1" animBg="1"/>
      <p:bldP spid="25" grpId="2" animBg="1"/>
      <p:bldP spid="81" grpId="0" animBg="1"/>
      <p:bldP spid="81" grpId="1" animBg="1"/>
      <p:bldP spid="21" grpId="0" animBg="1"/>
      <p:bldP spid="44" grpId="0" animBg="1"/>
      <p:bldP spid="52" grpId="0"/>
      <p:bldP spid="68" grpId="0" animBg="1"/>
      <p:bldP spid="6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SQL Server on Kubernetes</a:t>
            </a:r>
          </a:p>
        </p:txBody>
      </p:sp>
    </p:spTree>
    <p:extLst>
      <p:ext uri="{BB962C8B-B14F-4D97-AF65-F5344CB8AC3E}">
        <p14:creationId xmlns:p14="http://schemas.microsoft.com/office/powerpoint/2010/main" val="5540141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382A78-3FEE-400E-BBCD-EBE06133FA24}"/>
              </a:ext>
            </a:extLst>
          </p:cNvPr>
          <p:cNvSpPr>
            <a:spLocks noGrp="1"/>
          </p:cNvSpPr>
          <p:nvPr>
            <p:ph type="body" sz="quarter" idx="10"/>
          </p:nvPr>
        </p:nvSpPr>
        <p:spPr>
          <a:xfrm>
            <a:off x="6458597" y="374156"/>
            <a:ext cx="5374047" cy="6109686"/>
          </a:xfrm>
        </p:spPr>
        <p:txBody>
          <a:bodyPr/>
          <a:lstStyle/>
          <a:p>
            <a:pPr>
              <a:spcAft>
                <a:spcPts val="1800"/>
              </a:spcAft>
            </a:pPr>
            <a:r>
              <a:rPr lang="en-US" dirty="0"/>
              <a:t>Expensive ETL for integrating external data sources</a:t>
            </a:r>
          </a:p>
          <a:p>
            <a:pPr>
              <a:spcAft>
                <a:spcPts val="1800"/>
              </a:spcAft>
            </a:pPr>
            <a:r>
              <a:rPr lang="en-US" dirty="0"/>
              <a:t>Siloed relational and big data</a:t>
            </a:r>
          </a:p>
          <a:p>
            <a:pPr>
              <a:spcAft>
                <a:spcPts val="1800"/>
              </a:spcAft>
            </a:pPr>
            <a:r>
              <a:rPr lang="en-US" dirty="0"/>
              <a:t>Time-consuming query performance tuning</a:t>
            </a:r>
          </a:p>
          <a:p>
            <a:pPr>
              <a:spcAft>
                <a:spcPts val="1800"/>
              </a:spcAft>
            </a:pPr>
            <a:r>
              <a:rPr lang="en-US" dirty="0"/>
              <a:t>Meeting data security and compliance standards</a:t>
            </a:r>
          </a:p>
          <a:p>
            <a:pPr>
              <a:spcAft>
                <a:spcPts val="1800"/>
              </a:spcAft>
            </a:pPr>
            <a:r>
              <a:rPr lang="en-US" dirty="0"/>
              <a:t>Keeping data and applications always available.</a:t>
            </a:r>
          </a:p>
          <a:p>
            <a:pPr>
              <a:spcAft>
                <a:spcPts val="1800"/>
              </a:spcAft>
            </a:pPr>
            <a:r>
              <a:rPr lang="en-US" dirty="0"/>
              <a:t>Performance affected by unreliable I/O latency</a:t>
            </a:r>
          </a:p>
          <a:p>
            <a:pPr>
              <a:spcAft>
                <a:spcPts val="1800"/>
              </a:spcAft>
            </a:pPr>
            <a:r>
              <a:rPr lang="en-US" dirty="0"/>
              <a:t>Consistency across platforms and languages</a:t>
            </a:r>
          </a:p>
          <a:p>
            <a:pPr>
              <a:spcAft>
                <a:spcPts val="1800"/>
              </a:spcAft>
            </a:pPr>
            <a:r>
              <a:rPr lang="en-US" dirty="0"/>
              <a:t>Should I invest in containers</a:t>
            </a:r>
          </a:p>
          <a:p>
            <a:pPr>
              <a:spcAft>
                <a:spcPts val="1800"/>
              </a:spcAft>
            </a:pPr>
            <a:r>
              <a:rPr lang="en-US" dirty="0"/>
              <a:t>Barriers to creating intelligent apps with AI and ML </a:t>
            </a:r>
          </a:p>
        </p:txBody>
      </p:sp>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2321004"/>
            <a:ext cx="4368366" cy="2215991"/>
          </a:xfrm>
        </p:spPr>
        <p:txBody>
          <a:bodyPr/>
          <a:lstStyle/>
          <a:p>
            <a:r>
              <a:rPr lang="en-US" dirty="0"/>
              <a:t>Businesses face</a:t>
            </a:r>
            <a:br>
              <a:rPr lang="en-US" dirty="0"/>
            </a:br>
            <a:r>
              <a:rPr lang="en-US" dirty="0"/>
              <a:t>broad challenges</a:t>
            </a:r>
            <a:br>
              <a:rPr lang="en-US" dirty="0"/>
            </a:br>
            <a:r>
              <a:rPr lang="en-US" dirty="0">
                <a:solidFill>
                  <a:schemeClr val="accent2"/>
                </a:solidFill>
              </a:rPr>
              <a:t>if they do not modernize </a:t>
            </a:r>
          </a:p>
        </p:txBody>
      </p:sp>
      <p:grpSp>
        <p:nvGrpSpPr>
          <p:cNvPr id="4" name="Group 3">
            <a:extLst>
              <a:ext uri="{FF2B5EF4-FFF2-40B4-BE49-F238E27FC236}">
                <a16:creationId xmlns:a16="http://schemas.microsoft.com/office/drawing/2014/main" id="{E1D68A66-A43C-43DC-89B4-844935333EA6}"/>
              </a:ext>
            </a:extLst>
          </p:cNvPr>
          <p:cNvGrpSpPr/>
          <p:nvPr/>
        </p:nvGrpSpPr>
        <p:grpSpPr>
          <a:xfrm>
            <a:off x="5869150" y="384595"/>
            <a:ext cx="287001" cy="243463"/>
            <a:chOff x="456592" y="1787773"/>
            <a:chExt cx="341665" cy="310625"/>
          </a:xfrm>
        </p:grpSpPr>
        <p:sp>
          <p:nvSpPr>
            <p:cNvPr id="5" name="Freeform 5">
              <a:extLst>
                <a:ext uri="{FF2B5EF4-FFF2-40B4-BE49-F238E27FC236}">
                  <a16:creationId xmlns:a16="http://schemas.microsoft.com/office/drawing/2014/main" id="{8A6367E1-C464-4CC3-B4C0-BB0E0FE7C0D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0E391710-D61F-4F03-9A1F-D6EB4FBA2FCD}"/>
                </a:ext>
              </a:extLst>
            </p:cNvPr>
            <p:cNvGrpSpPr/>
            <p:nvPr/>
          </p:nvGrpSpPr>
          <p:grpSpPr>
            <a:xfrm>
              <a:off x="627425" y="1886736"/>
              <a:ext cx="0" cy="160366"/>
              <a:chOff x="4791447" y="2616042"/>
              <a:chExt cx="0" cy="1427764"/>
            </a:xfrm>
            <a:solidFill>
              <a:srgbClr val="0078D7"/>
            </a:solidFill>
          </p:grpSpPr>
          <p:cxnSp>
            <p:nvCxnSpPr>
              <p:cNvPr id="7" name="Straight Connector 6">
                <a:extLst>
                  <a:ext uri="{FF2B5EF4-FFF2-40B4-BE49-F238E27FC236}">
                    <a16:creationId xmlns:a16="http://schemas.microsoft.com/office/drawing/2014/main" id="{7F84EC2B-6E05-4CBF-9357-E9E869F36918}"/>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1C9A34-ABFE-4C6C-A8B2-72C2AF13B03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0B16496-CA40-4086-A4E5-AAF0A6C558D8}"/>
              </a:ext>
            </a:extLst>
          </p:cNvPr>
          <p:cNvGrpSpPr/>
          <p:nvPr/>
        </p:nvGrpSpPr>
        <p:grpSpPr>
          <a:xfrm>
            <a:off x="5856930" y="1092968"/>
            <a:ext cx="287001" cy="243463"/>
            <a:chOff x="456592" y="1787773"/>
            <a:chExt cx="341665" cy="310625"/>
          </a:xfrm>
        </p:grpSpPr>
        <p:sp>
          <p:nvSpPr>
            <p:cNvPr id="47" name="Freeform 5">
              <a:extLst>
                <a:ext uri="{FF2B5EF4-FFF2-40B4-BE49-F238E27FC236}">
                  <a16:creationId xmlns:a16="http://schemas.microsoft.com/office/drawing/2014/main" id="{DEE9DCA2-8810-4258-BEA0-52A096BEE5F8}"/>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15CCB3E3-172A-40E0-8272-4242F4DE1237}"/>
                </a:ext>
              </a:extLst>
            </p:cNvPr>
            <p:cNvGrpSpPr/>
            <p:nvPr/>
          </p:nvGrpSpPr>
          <p:grpSpPr>
            <a:xfrm>
              <a:off x="627425" y="1886736"/>
              <a:ext cx="0" cy="160366"/>
              <a:chOff x="4791447" y="2616042"/>
              <a:chExt cx="0" cy="1427764"/>
            </a:xfrm>
            <a:solidFill>
              <a:srgbClr val="0078D7"/>
            </a:solidFill>
          </p:grpSpPr>
          <p:cxnSp>
            <p:nvCxnSpPr>
              <p:cNvPr id="49" name="Straight Connector 48">
                <a:extLst>
                  <a:ext uri="{FF2B5EF4-FFF2-40B4-BE49-F238E27FC236}">
                    <a16:creationId xmlns:a16="http://schemas.microsoft.com/office/drawing/2014/main" id="{1061924C-21AB-4A70-B909-E14C7B825EE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A09333-4E60-43B2-B6DE-858FFEEFF0FC}"/>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D49501DE-66D8-4A28-B63B-A87D8BC733CE}"/>
              </a:ext>
            </a:extLst>
          </p:cNvPr>
          <p:cNvGrpSpPr/>
          <p:nvPr/>
        </p:nvGrpSpPr>
        <p:grpSpPr>
          <a:xfrm>
            <a:off x="5867916" y="1816868"/>
            <a:ext cx="287001" cy="243463"/>
            <a:chOff x="456592" y="1787773"/>
            <a:chExt cx="341665" cy="310625"/>
          </a:xfrm>
        </p:grpSpPr>
        <p:sp>
          <p:nvSpPr>
            <p:cNvPr id="52" name="Freeform 5">
              <a:extLst>
                <a:ext uri="{FF2B5EF4-FFF2-40B4-BE49-F238E27FC236}">
                  <a16:creationId xmlns:a16="http://schemas.microsoft.com/office/drawing/2014/main" id="{807EE6A7-1754-4EEB-B27F-05F858BC5B4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F29B87E4-F2B2-40C8-8562-DD56CFB6E1C2}"/>
                </a:ext>
              </a:extLst>
            </p:cNvPr>
            <p:cNvGrpSpPr/>
            <p:nvPr/>
          </p:nvGrpSpPr>
          <p:grpSpPr>
            <a:xfrm>
              <a:off x="627425" y="1886736"/>
              <a:ext cx="0" cy="160366"/>
              <a:chOff x="4791447" y="2616042"/>
              <a:chExt cx="0" cy="1427764"/>
            </a:xfrm>
            <a:solidFill>
              <a:srgbClr val="0078D7"/>
            </a:solidFill>
          </p:grpSpPr>
          <p:cxnSp>
            <p:nvCxnSpPr>
              <p:cNvPr id="54" name="Straight Connector 53">
                <a:extLst>
                  <a:ext uri="{FF2B5EF4-FFF2-40B4-BE49-F238E27FC236}">
                    <a16:creationId xmlns:a16="http://schemas.microsoft.com/office/drawing/2014/main" id="{A7D071B8-EC0E-4E03-AF64-6C9D756C98A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1EC8BAD-721A-4880-B062-84E30AC54BB5}"/>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A1DBFFBD-9297-4FE6-94CF-74E2398B6B93}"/>
              </a:ext>
            </a:extLst>
          </p:cNvPr>
          <p:cNvGrpSpPr/>
          <p:nvPr/>
        </p:nvGrpSpPr>
        <p:grpSpPr>
          <a:xfrm>
            <a:off x="5879102" y="2557948"/>
            <a:ext cx="287001" cy="243463"/>
            <a:chOff x="456592" y="1787773"/>
            <a:chExt cx="341665" cy="310625"/>
          </a:xfrm>
        </p:grpSpPr>
        <p:sp>
          <p:nvSpPr>
            <p:cNvPr id="57" name="Freeform 5">
              <a:extLst>
                <a:ext uri="{FF2B5EF4-FFF2-40B4-BE49-F238E27FC236}">
                  <a16:creationId xmlns:a16="http://schemas.microsoft.com/office/drawing/2014/main" id="{4CC305DE-9F6E-49AE-A526-6F91C3A3FFE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4F136451-7EA0-49C8-B341-DAB5FAA93987}"/>
                </a:ext>
              </a:extLst>
            </p:cNvPr>
            <p:cNvGrpSpPr/>
            <p:nvPr/>
          </p:nvGrpSpPr>
          <p:grpSpPr>
            <a:xfrm>
              <a:off x="627425" y="1886736"/>
              <a:ext cx="0" cy="160366"/>
              <a:chOff x="4791447" y="2616042"/>
              <a:chExt cx="0" cy="1427764"/>
            </a:xfrm>
            <a:solidFill>
              <a:srgbClr val="0078D7"/>
            </a:solidFill>
          </p:grpSpPr>
          <p:cxnSp>
            <p:nvCxnSpPr>
              <p:cNvPr id="59" name="Straight Connector 58">
                <a:extLst>
                  <a:ext uri="{FF2B5EF4-FFF2-40B4-BE49-F238E27FC236}">
                    <a16:creationId xmlns:a16="http://schemas.microsoft.com/office/drawing/2014/main" id="{EF50D3E4-CBE5-4FB2-BA3C-260B4CDF39B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27D99A2-2F48-47C4-84E4-6CB1933BA7E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A50E582D-A4CD-4368-9248-0CBCB086F0CE}"/>
              </a:ext>
            </a:extLst>
          </p:cNvPr>
          <p:cNvGrpSpPr/>
          <p:nvPr/>
        </p:nvGrpSpPr>
        <p:grpSpPr>
          <a:xfrm>
            <a:off x="5879102" y="3274435"/>
            <a:ext cx="287001" cy="243463"/>
            <a:chOff x="456592" y="1787773"/>
            <a:chExt cx="341665" cy="310625"/>
          </a:xfrm>
        </p:grpSpPr>
        <p:sp>
          <p:nvSpPr>
            <p:cNvPr id="62" name="Freeform 5">
              <a:extLst>
                <a:ext uri="{FF2B5EF4-FFF2-40B4-BE49-F238E27FC236}">
                  <a16:creationId xmlns:a16="http://schemas.microsoft.com/office/drawing/2014/main" id="{96409F6B-BFE5-4E9F-8368-AECADF218079}"/>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E4C6970A-43E9-4B61-BDAB-920852460FFC}"/>
                </a:ext>
              </a:extLst>
            </p:cNvPr>
            <p:cNvGrpSpPr/>
            <p:nvPr/>
          </p:nvGrpSpPr>
          <p:grpSpPr>
            <a:xfrm>
              <a:off x="627425" y="1886736"/>
              <a:ext cx="0" cy="160366"/>
              <a:chOff x="4791447" y="2616042"/>
              <a:chExt cx="0" cy="1427764"/>
            </a:xfrm>
            <a:solidFill>
              <a:srgbClr val="0078D7"/>
            </a:solidFill>
          </p:grpSpPr>
          <p:cxnSp>
            <p:nvCxnSpPr>
              <p:cNvPr id="64" name="Straight Connector 63">
                <a:extLst>
                  <a:ext uri="{FF2B5EF4-FFF2-40B4-BE49-F238E27FC236}">
                    <a16:creationId xmlns:a16="http://schemas.microsoft.com/office/drawing/2014/main" id="{618752BC-7877-44BC-B2D8-50A33B6120E5}"/>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08B4493-8D4B-4542-B7EC-DBFB4A15C17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B8AADAEA-8363-4EAA-B2E8-F007FB8BB31B}"/>
              </a:ext>
            </a:extLst>
          </p:cNvPr>
          <p:cNvGrpSpPr/>
          <p:nvPr/>
        </p:nvGrpSpPr>
        <p:grpSpPr>
          <a:xfrm>
            <a:off x="5879102" y="4011468"/>
            <a:ext cx="287001" cy="243463"/>
            <a:chOff x="456592" y="1787773"/>
            <a:chExt cx="341665" cy="310625"/>
          </a:xfrm>
        </p:grpSpPr>
        <p:sp>
          <p:nvSpPr>
            <p:cNvPr id="67" name="Freeform 5">
              <a:extLst>
                <a:ext uri="{FF2B5EF4-FFF2-40B4-BE49-F238E27FC236}">
                  <a16:creationId xmlns:a16="http://schemas.microsoft.com/office/drawing/2014/main" id="{1EB3EE39-29EB-4E13-9815-FAE0FE61616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02AAFD7F-44A1-4040-83E1-C762D5167FA8}"/>
                </a:ext>
              </a:extLst>
            </p:cNvPr>
            <p:cNvGrpSpPr/>
            <p:nvPr/>
          </p:nvGrpSpPr>
          <p:grpSpPr>
            <a:xfrm>
              <a:off x="627425" y="1886736"/>
              <a:ext cx="0" cy="160366"/>
              <a:chOff x="4791447" y="2616042"/>
              <a:chExt cx="0" cy="1427764"/>
            </a:xfrm>
            <a:solidFill>
              <a:srgbClr val="0078D7"/>
            </a:solidFill>
          </p:grpSpPr>
          <p:cxnSp>
            <p:nvCxnSpPr>
              <p:cNvPr id="69" name="Straight Connector 68">
                <a:extLst>
                  <a:ext uri="{FF2B5EF4-FFF2-40B4-BE49-F238E27FC236}">
                    <a16:creationId xmlns:a16="http://schemas.microsoft.com/office/drawing/2014/main" id="{523124D7-77E5-4530-8840-C3AFCE883CB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E21DB9-B9B6-40C0-B85F-F34586F8346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D640877F-97FE-4F86-87EA-2C14CBB87E71}"/>
              </a:ext>
            </a:extLst>
          </p:cNvPr>
          <p:cNvGrpSpPr/>
          <p:nvPr/>
        </p:nvGrpSpPr>
        <p:grpSpPr>
          <a:xfrm>
            <a:off x="5879101" y="4748501"/>
            <a:ext cx="287001" cy="243463"/>
            <a:chOff x="456592" y="1787773"/>
            <a:chExt cx="341665" cy="310625"/>
          </a:xfrm>
        </p:grpSpPr>
        <p:sp>
          <p:nvSpPr>
            <p:cNvPr id="72" name="Freeform 5">
              <a:extLst>
                <a:ext uri="{FF2B5EF4-FFF2-40B4-BE49-F238E27FC236}">
                  <a16:creationId xmlns:a16="http://schemas.microsoft.com/office/drawing/2014/main" id="{FB2B76C6-25AB-4A34-B9F2-36803A5DF520}"/>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CD46048B-C443-48F7-BD81-C0C8117B2452}"/>
                </a:ext>
              </a:extLst>
            </p:cNvPr>
            <p:cNvGrpSpPr/>
            <p:nvPr/>
          </p:nvGrpSpPr>
          <p:grpSpPr>
            <a:xfrm>
              <a:off x="627425" y="1886736"/>
              <a:ext cx="0" cy="160366"/>
              <a:chOff x="4791447" y="2616042"/>
              <a:chExt cx="0" cy="1427764"/>
            </a:xfrm>
            <a:solidFill>
              <a:srgbClr val="0078D7"/>
            </a:solidFill>
          </p:grpSpPr>
          <p:cxnSp>
            <p:nvCxnSpPr>
              <p:cNvPr id="74" name="Straight Connector 73">
                <a:extLst>
                  <a:ext uri="{FF2B5EF4-FFF2-40B4-BE49-F238E27FC236}">
                    <a16:creationId xmlns:a16="http://schemas.microsoft.com/office/drawing/2014/main" id="{BB9F47BC-E84A-41CF-9C9D-7382A3C3C0A4}"/>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DA355E-4BCB-4245-BEB8-5BDF30490D13}"/>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BE1D4FAF-72C7-4CA7-B21B-0316D2603C90}"/>
              </a:ext>
            </a:extLst>
          </p:cNvPr>
          <p:cNvGrpSpPr/>
          <p:nvPr/>
        </p:nvGrpSpPr>
        <p:grpSpPr>
          <a:xfrm>
            <a:off x="5879101" y="6185942"/>
            <a:ext cx="287001" cy="243463"/>
            <a:chOff x="456592" y="1787773"/>
            <a:chExt cx="341665" cy="310625"/>
          </a:xfrm>
        </p:grpSpPr>
        <p:sp>
          <p:nvSpPr>
            <p:cNvPr id="77" name="Freeform 5">
              <a:extLst>
                <a:ext uri="{FF2B5EF4-FFF2-40B4-BE49-F238E27FC236}">
                  <a16:creationId xmlns:a16="http://schemas.microsoft.com/office/drawing/2014/main" id="{F55A5320-ED7F-430F-A5E9-993630EEE5E3}"/>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8" name="Group 77">
              <a:extLst>
                <a:ext uri="{FF2B5EF4-FFF2-40B4-BE49-F238E27FC236}">
                  <a16:creationId xmlns:a16="http://schemas.microsoft.com/office/drawing/2014/main" id="{AEA54A48-92CE-47CE-89B9-331281508D42}"/>
                </a:ext>
              </a:extLst>
            </p:cNvPr>
            <p:cNvGrpSpPr/>
            <p:nvPr/>
          </p:nvGrpSpPr>
          <p:grpSpPr>
            <a:xfrm>
              <a:off x="627425" y="1886736"/>
              <a:ext cx="0" cy="160366"/>
              <a:chOff x="4791447" y="2616042"/>
              <a:chExt cx="0" cy="1427764"/>
            </a:xfrm>
            <a:solidFill>
              <a:srgbClr val="0078D7"/>
            </a:solidFill>
          </p:grpSpPr>
          <p:cxnSp>
            <p:nvCxnSpPr>
              <p:cNvPr id="79" name="Straight Connector 78">
                <a:extLst>
                  <a:ext uri="{FF2B5EF4-FFF2-40B4-BE49-F238E27FC236}">
                    <a16:creationId xmlns:a16="http://schemas.microsoft.com/office/drawing/2014/main" id="{614C85AD-6A4A-4D03-93E3-7C7DA718DEE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FC4988-6BCD-4E87-A581-954A2BBE4C1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73418B3C-9BA1-4322-8BD4-520111FB477F}"/>
              </a:ext>
            </a:extLst>
          </p:cNvPr>
          <p:cNvGrpSpPr/>
          <p:nvPr/>
        </p:nvGrpSpPr>
        <p:grpSpPr>
          <a:xfrm>
            <a:off x="5879101" y="5502431"/>
            <a:ext cx="287001" cy="243463"/>
            <a:chOff x="456592" y="1787773"/>
            <a:chExt cx="341665" cy="310625"/>
          </a:xfrm>
        </p:grpSpPr>
        <p:sp>
          <p:nvSpPr>
            <p:cNvPr id="45" name="Freeform 5">
              <a:extLst>
                <a:ext uri="{FF2B5EF4-FFF2-40B4-BE49-F238E27FC236}">
                  <a16:creationId xmlns:a16="http://schemas.microsoft.com/office/drawing/2014/main" id="{D9B9CDAF-5E89-43A3-83EE-ACA2159053BC}"/>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67F9A3D9-1D0B-43D3-AFEE-F01E7670AF32}"/>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52B9B5F4-2BD5-4AF8-BE52-1926D6D33841}"/>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3389D5B-4AF4-4A73-943B-A018D722C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119882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08</a:t>
            </a:r>
            <a:br>
              <a:rPr lang="en-US" dirty="0"/>
            </a:br>
            <a:r>
              <a:rPr lang="en-US" dirty="0"/>
              <a:t>Data Virtualization</a:t>
            </a:r>
          </a:p>
        </p:txBody>
      </p:sp>
    </p:spTree>
    <p:extLst>
      <p:ext uri="{BB962C8B-B14F-4D97-AF65-F5344CB8AC3E}">
        <p14:creationId xmlns:p14="http://schemas.microsoft.com/office/powerpoint/2010/main" val="11523592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EF9AA8-D4E9-44B8-AC25-A59561E3B6AF}"/>
              </a:ext>
            </a:extLst>
          </p:cNvPr>
          <p:cNvGrpSpPr/>
          <p:nvPr/>
        </p:nvGrpSpPr>
        <p:grpSpPr>
          <a:xfrm>
            <a:off x="101915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a:extLst>
              <a:ext uri="{FF2B5EF4-FFF2-40B4-BE49-F238E27FC236}">
                <a16:creationId xmlns:a16="http://schemas.microsoft.com/office/drawing/2014/main" id="{A329D587-9F32-4DFC-A178-93301F438FB2}"/>
              </a:ext>
            </a:extLst>
          </p:cNvPr>
          <p:cNvCxnSpPr>
            <a:cxnSpLocks/>
          </p:cNvCxnSpPr>
          <p:nvPr/>
        </p:nvCxnSpPr>
        <p:spPr>
          <a:xfrm>
            <a:off x="7753460" y="1807371"/>
            <a:ext cx="2246243"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A7B23B4-83EB-4004-8D82-10C12FE30906}"/>
              </a:ext>
            </a:extLst>
          </p:cNvPr>
          <p:cNvSpPr txBox="1"/>
          <p:nvPr/>
        </p:nvSpPr>
        <p:spPr>
          <a:xfrm>
            <a:off x="90777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a:extLst>
              <a:ext uri="{FF2B5EF4-FFF2-40B4-BE49-F238E27FC236}">
                <a16:creationId xmlns:a16="http://schemas.microsoft.com/office/drawing/2014/main" id="{82F00F9B-0C5F-4EFB-88C4-7212D7E72EFB}"/>
              </a:ext>
            </a:extLst>
          </p:cNvPr>
          <p:cNvGrpSpPr/>
          <p:nvPr/>
        </p:nvGrpSpPr>
        <p:grpSpPr>
          <a:xfrm>
            <a:off x="69345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Lst>
          </p:cNvPr>
          <p:cNvSpPr/>
          <p:nvPr/>
        </p:nvSpPr>
        <p:spPr bwMode="auto">
          <a:xfrm>
            <a:off x="87151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3F4A2D8B-010D-4A31-8707-83071C3305C2}"/>
              </a:ext>
            </a:extLst>
          </p:cNvPr>
          <p:cNvCxnSpPr>
            <a:cxnSpLocks/>
          </p:cNvCxnSpPr>
          <p:nvPr/>
        </p:nvCxnSpPr>
        <p:spPr>
          <a:xfrm flipH="1">
            <a:off x="9090845" y="2276367"/>
            <a:ext cx="4079" cy="67732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Freeform 6">
            <a:extLst>
              <a:ext uri="{FF2B5EF4-FFF2-40B4-BE49-F238E27FC236}">
                <a16:creationId xmlns:a16="http://schemas.microsoft.com/office/drawing/2014/main" id="{1DD165C9-D5AB-43D1-A00B-0577A5FEC7FF}"/>
              </a:ext>
            </a:extLst>
          </p:cNvPr>
          <p:cNvSpPr/>
          <p:nvPr/>
        </p:nvSpPr>
        <p:spPr bwMode="auto">
          <a:xfrm>
            <a:off x="63813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a:extLst>
              <a:ext uri="{FF2B5EF4-FFF2-40B4-BE49-F238E27FC236}">
                <a16:creationId xmlns:a16="http://schemas.microsoft.com/office/drawing/2014/main" id="{14B297AF-1E9B-45FB-893E-DB9B40FA21DB}"/>
              </a:ext>
            </a:extLst>
          </p:cNvPr>
          <p:cNvSpPr>
            <a:spLocks noChangeAspect="1"/>
          </p:cNvSpPr>
          <p:nvPr/>
        </p:nvSpPr>
        <p:spPr bwMode="auto">
          <a:xfrm>
            <a:off x="88127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Lst>
          </p:cNvPr>
          <p:cNvSpPr/>
          <p:nvPr/>
        </p:nvSpPr>
        <p:spPr bwMode="auto">
          <a:xfrm>
            <a:off x="73352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22519412-54E2-42A5-B291-7D6F48CC5ABA}"/>
              </a:ext>
            </a:extLst>
          </p:cNvPr>
          <p:cNvGrpSpPr/>
          <p:nvPr/>
        </p:nvGrpSpPr>
        <p:grpSpPr>
          <a:xfrm>
            <a:off x="73592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14DAB74D-42E7-634E-9CA9-AF228DE024D9}"/>
              </a:ext>
            </a:extLst>
          </p:cNvPr>
          <p:cNvGrpSpPr/>
          <p:nvPr/>
        </p:nvGrpSpPr>
        <p:grpSpPr>
          <a:xfrm>
            <a:off x="6520020" y="3772607"/>
            <a:ext cx="5243080" cy="2317326"/>
            <a:chOff x="5895996" y="3852431"/>
            <a:chExt cx="4897516" cy="2164594"/>
          </a:xfrm>
        </p:grpSpPr>
        <p:sp>
          <p:nvSpPr>
            <p:cNvPr id="24" name="TextBox 23">
              <a:extLst>
                <a:ext uri="{FF2B5EF4-FFF2-40B4-BE49-F238E27FC236}">
                  <a16:creationId xmlns:a16="http://schemas.microsoft.com/office/drawing/2014/main" id="{CEEE96FD-DEA6-40DB-BC8D-72C686C1161C}"/>
                </a:ext>
              </a:extLst>
            </p:cNvPr>
            <p:cNvSpPr txBox="1"/>
            <p:nvPr/>
          </p:nvSpPr>
          <p:spPr>
            <a:xfrm>
              <a:off x="5895996" y="3853964"/>
              <a:ext cx="1017991"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6877204" y="3852431"/>
              <a:ext cx="1321516"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6355" y="4983756"/>
              <a:ext cx="1017632" cy="2797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7973764" y="3852431"/>
              <a:ext cx="1683797"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70622" y="5095294"/>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328930" y="4725337"/>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9528450" y="3852431"/>
              <a:ext cx="126506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187" y="4171835"/>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221878" y="5813892"/>
              <a:ext cx="409086"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5" name="Picture 4" descr="https://selectstar.io/wp-content/uploads/2017/01/imb-db2.jpg">
              <a:extLst>
                <a:ext uri="{FF2B5EF4-FFF2-40B4-BE49-F238E27FC236}">
                  <a16:creationId xmlns:a16="http://schemas.microsoft.com/office/drawing/2014/main" id="{A1584774-1634-4A33-9D97-6AD76C7850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945" y="4290393"/>
              <a:ext cx="504081" cy="504081"/>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a:extLst>
                <a:ext uri="{FF2B5EF4-FFF2-40B4-BE49-F238E27FC236}">
                  <a16:creationId xmlns:a16="http://schemas.microsoft.com/office/drawing/2014/main" id="{EC25AFD6-9BE6-4688-952C-FE3B49462E6E}"/>
                </a:ext>
              </a:extLst>
            </p:cNvPr>
            <p:cNvSpPr>
              <a:spLocks noChangeAspect="1"/>
            </p:cNvSpPr>
            <p:nvPr/>
          </p:nvSpPr>
          <p:spPr bwMode="auto">
            <a:xfrm>
              <a:off x="6220712" y="5403706"/>
              <a:ext cx="371393" cy="37151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090436" y="5060333"/>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a:extLst>
                <a:ext uri="{FF2B5EF4-FFF2-40B4-BE49-F238E27FC236}">
                  <a16:creationId xmlns:a16="http://schemas.microsoft.com/office/drawing/2014/main" id="{85181A3D-A9D2-4B0E-8C1E-07A4C8BE7910}"/>
                </a:ext>
              </a:extLst>
            </p:cNvPr>
            <p:cNvSpPr/>
            <p:nvPr/>
          </p:nvSpPr>
          <p:spPr bwMode="auto">
            <a:xfrm>
              <a:off x="7400877" y="4676133"/>
              <a:ext cx="394141" cy="36499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6F327EA0-FAA1-4065-BE12-330AD2680AF5}"/>
                </a:ext>
              </a:extLst>
            </p:cNvPr>
            <p:cNvPicPr>
              <a:picLocks noChangeAspect="1"/>
            </p:cNvPicPr>
            <p:nvPr/>
          </p:nvPicPr>
          <p:blipFill>
            <a:blip r:embed="rId7"/>
            <a:stretch>
              <a:fillRect/>
            </a:stretch>
          </p:blipFill>
          <p:spPr>
            <a:xfrm>
              <a:off x="9669187" y="4553107"/>
              <a:ext cx="983588" cy="398353"/>
            </a:xfrm>
            <a:prstGeom prst="rect">
              <a:avLst/>
            </a:prstGeom>
          </p:spPr>
        </p:pic>
      </p:grpSp>
      <p:grpSp>
        <p:nvGrpSpPr>
          <p:cNvPr id="94" name="Group 93">
            <a:extLst>
              <a:ext uri="{FF2B5EF4-FFF2-40B4-BE49-F238E27FC236}">
                <a16:creationId xmlns:a16="http://schemas.microsoft.com/office/drawing/2014/main" id="{93FB9D12-91DC-DE49-BC59-3D7B543B0ECC}"/>
              </a:ext>
            </a:extLst>
          </p:cNvPr>
          <p:cNvGrpSpPr/>
          <p:nvPr/>
        </p:nvGrpSpPr>
        <p:grpSpPr>
          <a:xfrm>
            <a:off x="85173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88262" y="2311608"/>
            <a:ext cx="5218359" cy="3210110"/>
          </a:xfrm>
        </p:spPr>
        <p:txBody>
          <a:bodyPr/>
          <a:lstStyle/>
          <a:p>
            <a:pPr lvl="0"/>
            <a:r>
              <a:rPr lang="en-US" sz="2000" dirty="0">
                <a:latin typeface="+mj-lt"/>
              </a:rPr>
              <a:t>Challenge</a:t>
            </a:r>
          </a:p>
          <a:p>
            <a:pPr>
              <a:spcBef>
                <a:spcPts val="0"/>
              </a:spcBef>
            </a:pPr>
            <a:r>
              <a:rPr lang="en-US" sz="1800" dirty="0"/>
              <a:t>Integrating data from numerous data silos is complex with traditional ETL methods</a:t>
            </a:r>
          </a:p>
          <a:p>
            <a:pPr lvl="0"/>
            <a:endParaRPr lang="en-US" dirty="0">
              <a:latin typeface="+mj-lt"/>
            </a:endParaRPr>
          </a:p>
          <a:p>
            <a:pPr lvl="0"/>
            <a:r>
              <a:rPr lang="en-US" sz="2000" dirty="0">
                <a:latin typeface="+mj-lt"/>
              </a:rPr>
              <a:t>Solution</a:t>
            </a:r>
          </a:p>
          <a:p>
            <a:pPr>
              <a:spcBef>
                <a:spcPts val="0"/>
              </a:spcBef>
            </a:pPr>
            <a:r>
              <a:rPr lang="en-US" sz="1800" dirty="0"/>
              <a:t>Access from multiple sources without moving data</a:t>
            </a:r>
          </a:p>
          <a:p>
            <a:pPr lvl="1"/>
            <a:r>
              <a:rPr lang="en-US" sz="1600" dirty="0"/>
              <a:t>Integrate data with data virtualization</a:t>
            </a:r>
          </a:p>
          <a:p>
            <a:pPr lvl="1"/>
            <a:r>
              <a:rPr lang="en-US" sz="1600" dirty="0"/>
              <a:t>T-SQL language with external tables</a:t>
            </a:r>
          </a:p>
          <a:p>
            <a:pPr lvl="1"/>
            <a:r>
              <a:rPr lang="en-US" sz="1600" dirty="0"/>
              <a:t>Distributed/scalable performance with Polybase</a:t>
            </a:r>
          </a:p>
        </p:txBody>
      </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88262" y="457200"/>
            <a:ext cx="6069989" cy="984885"/>
          </a:xfrm>
        </p:spPr>
        <p:txBody>
          <a:bodyPr/>
          <a:lstStyle/>
          <a:p>
            <a:r>
              <a:rPr lang="en-US" dirty="0"/>
              <a:t>Remove data silos with Polybase</a:t>
            </a:r>
          </a:p>
        </p:txBody>
      </p:sp>
      <p:sp>
        <p:nvSpPr>
          <p:cNvPr id="72" name="Rectangle 71">
            <a:extLst>
              <a:ext uri="{FF2B5EF4-FFF2-40B4-BE49-F238E27FC236}">
                <a16:creationId xmlns:a16="http://schemas.microsoft.com/office/drawing/2014/main" id="{FE8FA319-D1E8-4DEA-8694-75A55E615DAB}"/>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74" name="Group 73">
            <a:extLst>
              <a:ext uri="{FF2B5EF4-FFF2-40B4-BE49-F238E27FC236}">
                <a16:creationId xmlns:a16="http://schemas.microsoft.com/office/drawing/2014/main" id="{06FC3CB8-312F-41B9-A8DE-EA8DF19ADAAB}"/>
              </a:ext>
            </a:extLst>
          </p:cNvPr>
          <p:cNvGrpSpPr/>
          <p:nvPr/>
        </p:nvGrpSpPr>
        <p:grpSpPr>
          <a:xfrm>
            <a:off x="593910" y="6465638"/>
            <a:ext cx="229050" cy="229050"/>
            <a:chOff x="3498850" y="1585913"/>
            <a:chExt cx="495300" cy="495300"/>
          </a:xfrm>
        </p:grpSpPr>
        <p:sp>
          <p:nvSpPr>
            <p:cNvPr id="75" name="Rectangle 27">
              <a:extLst>
                <a:ext uri="{FF2B5EF4-FFF2-40B4-BE49-F238E27FC236}">
                  <a16:creationId xmlns:a16="http://schemas.microsoft.com/office/drawing/2014/main" id="{1D5D5088-EE88-4074-8E25-3D4EF7C00153}"/>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Freeform 28">
              <a:extLst>
                <a:ext uri="{FF2B5EF4-FFF2-40B4-BE49-F238E27FC236}">
                  <a16:creationId xmlns:a16="http://schemas.microsoft.com/office/drawing/2014/main" id="{2E0CF904-1C89-4097-A3C0-F847AD821A9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Freeform 29">
              <a:extLst>
                <a:ext uri="{FF2B5EF4-FFF2-40B4-BE49-F238E27FC236}">
                  <a16:creationId xmlns:a16="http://schemas.microsoft.com/office/drawing/2014/main" id="{40F94DAB-5616-4FB0-A5AF-1E26DD858920}"/>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3F995DF8-F090-46C8-AFAF-3204B2F6FA48}"/>
              </a:ext>
            </a:extLst>
          </p:cNvPr>
          <p:cNvGrpSpPr/>
          <p:nvPr/>
        </p:nvGrpSpPr>
        <p:grpSpPr>
          <a:xfrm>
            <a:off x="588263" y="1899662"/>
            <a:ext cx="368281" cy="312413"/>
            <a:chOff x="456592" y="1787773"/>
            <a:chExt cx="341665" cy="310625"/>
          </a:xfrm>
        </p:grpSpPr>
        <p:sp>
          <p:nvSpPr>
            <p:cNvPr id="79" name="Freeform 5">
              <a:extLst>
                <a:ext uri="{FF2B5EF4-FFF2-40B4-BE49-F238E27FC236}">
                  <a16:creationId xmlns:a16="http://schemas.microsoft.com/office/drawing/2014/main" id="{1F6D78A6-87FE-4FD3-B637-06BA34B3A77E}"/>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34F87084-8ED0-4123-9F14-A34BC1190188}"/>
                </a:ext>
              </a:extLst>
            </p:cNvPr>
            <p:cNvGrpSpPr/>
            <p:nvPr/>
          </p:nvGrpSpPr>
          <p:grpSpPr>
            <a:xfrm>
              <a:off x="627425" y="1886736"/>
              <a:ext cx="0" cy="160366"/>
              <a:chOff x="4791447" y="2616042"/>
              <a:chExt cx="0" cy="1427764"/>
            </a:xfrm>
            <a:solidFill>
              <a:srgbClr val="0078D7"/>
            </a:solidFill>
          </p:grpSpPr>
          <p:cxnSp>
            <p:nvCxnSpPr>
              <p:cNvPr id="81" name="Straight Connector 80">
                <a:extLst>
                  <a:ext uri="{FF2B5EF4-FFF2-40B4-BE49-F238E27FC236}">
                    <a16:creationId xmlns:a16="http://schemas.microsoft.com/office/drawing/2014/main" id="{B35D1A03-3087-4C65-BECF-1BDDC0222B36}"/>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AB4F738-A3AD-4FFC-8781-3D3CF0ADF42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BC11AB3F-3EA2-43F5-A648-403F9A76C422}"/>
              </a:ext>
            </a:extLst>
          </p:cNvPr>
          <p:cNvGrpSpPr/>
          <p:nvPr/>
        </p:nvGrpSpPr>
        <p:grpSpPr>
          <a:xfrm>
            <a:off x="588262" y="3627398"/>
            <a:ext cx="317925" cy="317925"/>
            <a:chOff x="4696146" y="2848968"/>
            <a:chExt cx="399327" cy="399327"/>
          </a:xfrm>
          <a:solidFill>
            <a:schemeClr val="accent1"/>
          </a:solidFill>
        </p:grpSpPr>
        <p:sp>
          <p:nvSpPr>
            <p:cNvPr id="84" name="Oval 83">
              <a:extLst>
                <a:ext uri="{FF2B5EF4-FFF2-40B4-BE49-F238E27FC236}">
                  <a16:creationId xmlns:a16="http://schemas.microsoft.com/office/drawing/2014/main" id="{96C68E73-5757-4528-9E41-C2E61F9D6875}"/>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BD338E47-DCAB-49B5-89B7-00164B0FDFE2}"/>
                </a:ext>
              </a:extLst>
            </p:cNvPr>
            <p:cNvGrpSpPr/>
            <p:nvPr/>
          </p:nvGrpSpPr>
          <p:grpSpPr>
            <a:xfrm>
              <a:off x="4777867" y="2968337"/>
              <a:ext cx="236281" cy="177211"/>
              <a:chOff x="4801015" y="2979911"/>
              <a:chExt cx="236281" cy="177211"/>
            </a:xfrm>
            <a:grpFill/>
          </p:grpSpPr>
          <p:sp>
            <p:nvSpPr>
              <p:cNvPr id="86" name="Freeform 95">
                <a:extLst>
                  <a:ext uri="{FF2B5EF4-FFF2-40B4-BE49-F238E27FC236}">
                    <a16:creationId xmlns:a16="http://schemas.microsoft.com/office/drawing/2014/main" id="{C06B3DFA-88EB-41F3-83D3-1DEC6658E0A2}"/>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96">
                <a:extLst>
                  <a:ext uri="{FF2B5EF4-FFF2-40B4-BE49-F238E27FC236}">
                    <a16:creationId xmlns:a16="http://schemas.microsoft.com/office/drawing/2014/main" id="{8B727D7B-2A92-41D9-AFCF-AFC8628E586D}"/>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89" name="Graphic 88">
            <a:extLst>
              <a:ext uri="{FF2B5EF4-FFF2-40B4-BE49-F238E27FC236}">
                <a16:creationId xmlns:a16="http://schemas.microsoft.com/office/drawing/2014/main" id="{BF0AAA05-10BE-4734-B020-2ACACD3C65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7748" y="4104993"/>
            <a:ext cx="555894" cy="555894"/>
          </a:xfrm>
          <a:prstGeom prst="rect">
            <a:avLst/>
          </a:prstGeom>
        </p:spPr>
      </p:pic>
      <p:pic>
        <p:nvPicPr>
          <p:cNvPr id="90" name="Picture 14" descr="Image result for mongodb logo">
            <a:extLst>
              <a:ext uri="{FF2B5EF4-FFF2-40B4-BE49-F238E27FC236}">
                <a16:creationId xmlns:a16="http://schemas.microsoft.com/office/drawing/2014/main" id="{B32B7829-6BF9-4DBA-8894-98417D5491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4522" y="4254207"/>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625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54" grpId="0" animBg="1"/>
      <p:bldP spid="57" grpId="0" animBg="1"/>
      <p:bldP spid="5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It all started with T-SQL against Hadoop</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Compute engine integrated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Distributed, scalable query performance</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78D4"/>
              </a:solidFill>
              <a:effectLst/>
              <a:uLnTx/>
              <a:uFillTx/>
              <a:latin typeface="Segoe UI"/>
              <a:ea typeface="+mn-ea"/>
              <a:cs typeface="+mn-cs"/>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FFFFFF"/>
              </a:buClr>
              <a:buSzTx/>
              <a:buFont typeface="Arial" panose="020B0604020202020204" pitchFamily="34" charset="0"/>
              <a:buNone/>
              <a:tabLst/>
              <a:defRPr/>
            </a:pPr>
            <a:r>
              <a:rPr kumimoji="0" lang="en-US" sz="1000" b="1" i="0" u="none" strike="noStrike" kern="1200" cap="none" spc="0" normalizeH="0" baseline="0" noProof="0" dirty="0">
                <a:ln>
                  <a:noFill/>
                </a:ln>
                <a:solidFill>
                  <a:srgbClr val="0078D4"/>
                </a:solidFill>
                <a:effectLst/>
                <a:uLnTx/>
                <a:uFillTx/>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82849" y="5717062"/>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a:ea typeface="+mn-ea"/>
                <a:cs typeface="+mn-cs"/>
              </a:rPr>
              <a:t>“It’s all about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a:ea typeface="+mn-ea"/>
                <a:cs typeface="+mn-cs"/>
              </a:rPr>
              <a:t>Data Virtualization”</a:t>
            </a:r>
          </a:p>
        </p:txBody>
      </p:sp>
      <p:pic>
        <p:nvPicPr>
          <p:cNvPr id="60" name="Picture 4" descr="https://selectstar.io/wp-content/uploads/2017/01/imb-db2.jpg">
            <a:extLst>
              <a:ext uri="{FF2B5EF4-FFF2-40B4-BE49-F238E27FC236}">
                <a16:creationId xmlns:a16="http://schemas.microsoft.com/office/drawing/2014/main" id="{F1532AFF-D4E3-4331-A80F-6B1BCE121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247" y="5109868"/>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63" name="Freeform 96">
            <a:extLst>
              <a:ext uri="{FF2B5EF4-FFF2-40B4-BE49-F238E27FC236}">
                <a16:creationId xmlns:a16="http://schemas.microsoft.com/office/drawing/2014/main" id="{43AF3DE3-B0D2-4738-8F46-9E75673C46D1}"/>
              </a:ext>
            </a:extLst>
          </p:cNvPr>
          <p:cNvSpPr>
            <a:spLocks noChangeAspect="1"/>
          </p:cNvSpPr>
          <p:nvPr/>
        </p:nvSpPr>
        <p:spPr bwMode="auto">
          <a:xfrm>
            <a:off x="1930143" y="5143102"/>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8" descr="Image result for SAP HANA logo">
            <a:extLst>
              <a:ext uri="{FF2B5EF4-FFF2-40B4-BE49-F238E27FC236}">
                <a16:creationId xmlns:a16="http://schemas.microsoft.com/office/drawing/2014/main" id="{68542141-4E27-4681-B1E5-FB983B0C019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4281" y="5804818"/>
            <a:ext cx="1089435" cy="29944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4" descr="Image result for mongodb logo">
            <a:extLst>
              <a:ext uri="{FF2B5EF4-FFF2-40B4-BE49-F238E27FC236}">
                <a16:creationId xmlns:a16="http://schemas.microsoft.com/office/drawing/2014/main" id="{9EC3CADC-2FFB-4ABB-9862-CCA0F17448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2152" y="5318879"/>
            <a:ext cx="1192899" cy="322145"/>
          </a:xfrm>
          <a:prstGeom prst="rect">
            <a:avLst/>
          </a:prstGeom>
          <a:noFill/>
          <a:extLst>
            <a:ext uri="{909E8E84-426E-40DD-AFC4-6F175D3DCCD1}">
              <a14:hiddenFill xmlns:a14="http://schemas.microsoft.com/office/drawing/2010/main">
                <a:solidFill>
                  <a:srgbClr val="FFFFFF"/>
                </a:solidFill>
              </a14:hiddenFill>
            </a:ext>
          </a:extLst>
        </p:spPr>
      </p:pic>
      <p:sp>
        <p:nvSpPr>
          <p:cNvPr id="84" name="Freeform: Shape 203">
            <a:extLst>
              <a:ext uri="{FF2B5EF4-FFF2-40B4-BE49-F238E27FC236}">
                <a16:creationId xmlns:a16="http://schemas.microsoft.com/office/drawing/2014/main" id="{DCF77787-764A-4B31-BC71-B699A6383795}"/>
              </a:ext>
            </a:extLst>
          </p:cNvPr>
          <p:cNvSpPr/>
          <p:nvPr/>
        </p:nvSpPr>
        <p:spPr bwMode="auto">
          <a:xfrm>
            <a:off x="4900636" y="5308706"/>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5" name="Picture 14" descr="Image result for Oracle">
            <a:extLst>
              <a:ext uri="{FF2B5EF4-FFF2-40B4-BE49-F238E27FC236}">
                <a16:creationId xmlns:a16="http://schemas.microsoft.com/office/drawing/2014/main" id="{29247CEF-149D-4D49-BA11-C48BA22B0A7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03037" y="5814860"/>
            <a:ext cx="1416717" cy="20125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4" descr="Image result for Teradata logo">
            <a:extLst>
              <a:ext uri="{FF2B5EF4-FFF2-40B4-BE49-F238E27FC236}">
                <a16:creationId xmlns:a16="http://schemas.microsoft.com/office/drawing/2014/main" id="{2C338790-AB97-4C0D-AE0E-7423FDAB63E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0490" b="20490"/>
          <a:stretch/>
        </p:blipFill>
        <p:spPr bwMode="auto">
          <a:xfrm>
            <a:off x="6459472" y="5227186"/>
            <a:ext cx="1064567" cy="35855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8" descr="Image result for Cloudera">
            <a:extLst>
              <a:ext uri="{FF2B5EF4-FFF2-40B4-BE49-F238E27FC236}">
                <a16:creationId xmlns:a16="http://schemas.microsoft.com/office/drawing/2014/main" id="{CCBB1074-BCBB-406A-86CB-62526EBBA1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85840" y="5227186"/>
            <a:ext cx="1052989" cy="2553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a:extLst>
              <a:ext uri="{FF2B5EF4-FFF2-40B4-BE49-F238E27FC236}">
                <a16:creationId xmlns:a16="http://schemas.microsoft.com/office/drawing/2014/main" id="{485A9816-9ADA-48C8-833A-22B42FDA92AE}"/>
              </a:ext>
            </a:extLst>
          </p:cNvPr>
          <p:cNvPicPr>
            <a:picLocks noChangeAspect="1"/>
          </p:cNvPicPr>
          <p:nvPr/>
        </p:nvPicPr>
        <p:blipFill>
          <a:blip r:embed="rId10"/>
          <a:stretch>
            <a:fillRect/>
          </a:stretch>
        </p:blipFill>
        <p:spPr>
          <a:xfrm>
            <a:off x="10555557" y="5150554"/>
            <a:ext cx="1052989" cy="426460"/>
          </a:xfrm>
          <a:prstGeom prst="rect">
            <a:avLst/>
          </a:prstGeom>
        </p:spPr>
      </p:pic>
    </p:spTree>
    <p:extLst>
      <p:ext uri="{BB962C8B-B14F-4D97-AF65-F5344CB8AC3E}">
        <p14:creationId xmlns:p14="http://schemas.microsoft.com/office/powerpoint/2010/main" val="332659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94950" y="113394"/>
            <a:ext cx="11018520" cy="553998"/>
          </a:xfrm>
        </p:spPr>
        <p:txBody>
          <a:bodyPr/>
          <a:lstStyle/>
          <a:p>
            <a:r>
              <a:rPr lang="en-US" dirty="0"/>
              <a:t>Using Polybase in SQL Server: T-SQL EXTERNAL TABLE</a:t>
            </a:r>
          </a:p>
        </p:txBody>
      </p:sp>
      <p:graphicFrame>
        <p:nvGraphicFramePr>
          <p:cNvPr id="2" name="Diagram 1">
            <a:extLst>
              <a:ext uri="{FF2B5EF4-FFF2-40B4-BE49-F238E27FC236}">
                <a16:creationId xmlns:a16="http://schemas.microsoft.com/office/drawing/2014/main" id="{7F073760-AA7C-4AE9-B767-F6158CFB1BD9}"/>
              </a:ext>
            </a:extLst>
          </p:cNvPr>
          <p:cNvGraphicFramePr/>
          <p:nvPr/>
        </p:nvGraphicFramePr>
        <p:xfrm>
          <a:off x="494950" y="817602"/>
          <a:ext cx="11244766" cy="4910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hought Bubble: Cloud 2">
            <a:extLst>
              <a:ext uri="{FF2B5EF4-FFF2-40B4-BE49-F238E27FC236}">
                <a16:creationId xmlns:a16="http://schemas.microsoft.com/office/drawing/2014/main" id="{2DEBA71C-7872-40A8-A754-0DCD810ED40F}"/>
              </a:ext>
            </a:extLst>
          </p:cNvPr>
          <p:cNvSpPr/>
          <p:nvPr/>
        </p:nvSpPr>
        <p:spPr bwMode="auto">
          <a:xfrm>
            <a:off x="276132" y="848912"/>
            <a:ext cx="3023419" cy="743032"/>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 simple without BDC</a:t>
            </a:r>
          </a:p>
        </p:txBody>
      </p:sp>
      <p:sp>
        <p:nvSpPr>
          <p:cNvPr id="20" name="Thought Bubble: Cloud 19">
            <a:extLst>
              <a:ext uri="{FF2B5EF4-FFF2-40B4-BE49-F238E27FC236}">
                <a16:creationId xmlns:a16="http://schemas.microsoft.com/office/drawing/2014/main" id="{174BA915-FD86-4A42-9A09-81A97D0C35B4}"/>
              </a:ext>
            </a:extLst>
          </p:cNvPr>
          <p:cNvSpPr/>
          <p:nvPr/>
        </p:nvSpPr>
        <p:spPr bwMode="auto">
          <a:xfrm>
            <a:off x="3736182" y="784193"/>
            <a:ext cx="2079522"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Login and password</a:t>
            </a:r>
          </a:p>
        </p:txBody>
      </p:sp>
      <p:sp>
        <p:nvSpPr>
          <p:cNvPr id="21" name="Thought Bubble: Cloud 20">
            <a:extLst>
              <a:ext uri="{FF2B5EF4-FFF2-40B4-BE49-F238E27FC236}">
                <a16:creationId xmlns:a16="http://schemas.microsoft.com/office/drawing/2014/main" id="{CB6F4929-1A41-481C-8CC9-530090313E0F}"/>
              </a:ext>
            </a:extLst>
          </p:cNvPr>
          <p:cNvSpPr/>
          <p:nvPr/>
        </p:nvSpPr>
        <p:spPr bwMode="auto">
          <a:xfrm>
            <a:off x="8935065" y="766923"/>
            <a:ext cx="3023419"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Only for HDFS</a:t>
            </a:r>
          </a:p>
        </p:txBody>
      </p:sp>
      <p:sp>
        <p:nvSpPr>
          <p:cNvPr id="4" name="Arrow: Curved Down 3">
            <a:extLst>
              <a:ext uri="{FF2B5EF4-FFF2-40B4-BE49-F238E27FC236}">
                <a16:creationId xmlns:a16="http://schemas.microsoft.com/office/drawing/2014/main" id="{A1BFBE87-4A61-4A4A-A6A0-6CD6410F5A47}"/>
              </a:ext>
            </a:extLst>
          </p:cNvPr>
          <p:cNvSpPr/>
          <p:nvPr/>
        </p:nvSpPr>
        <p:spPr bwMode="auto">
          <a:xfrm>
            <a:off x="5692670" y="1089342"/>
            <a:ext cx="2244214" cy="51619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8022D61E-302F-4089-8280-71CC7253BF2E}"/>
              </a:ext>
            </a:extLst>
          </p:cNvPr>
          <p:cNvCxnSpPr>
            <a:cxnSpLocks/>
          </p:cNvCxnSpPr>
          <p:nvPr/>
        </p:nvCxnSpPr>
        <p:spPr>
          <a:xfrm flipH="1">
            <a:off x="2797124" y="2986488"/>
            <a:ext cx="4951213" cy="607992"/>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887DD0-B16A-4A1F-8CBE-DBEA7C01E0D2}"/>
              </a:ext>
            </a:extLst>
          </p:cNvPr>
          <p:cNvCxnSpPr>
            <a:cxnSpLocks/>
          </p:cNvCxnSpPr>
          <p:nvPr/>
        </p:nvCxnSpPr>
        <p:spPr>
          <a:xfrm flipH="1">
            <a:off x="2928784" y="2985695"/>
            <a:ext cx="7573787" cy="5404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Arrow: Curved Down 23">
            <a:extLst>
              <a:ext uri="{FF2B5EF4-FFF2-40B4-BE49-F238E27FC236}">
                <a16:creationId xmlns:a16="http://schemas.microsoft.com/office/drawing/2014/main" id="{418A6EE2-304C-436B-BD13-E1B1740B6F23}"/>
              </a:ext>
            </a:extLst>
          </p:cNvPr>
          <p:cNvSpPr/>
          <p:nvPr/>
        </p:nvSpPr>
        <p:spPr bwMode="auto">
          <a:xfrm rot="10800000">
            <a:off x="2177443" y="4995174"/>
            <a:ext cx="2307929" cy="342049"/>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hought Bubble: Cloud 24">
            <a:extLst>
              <a:ext uri="{FF2B5EF4-FFF2-40B4-BE49-F238E27FC236}">
                <a16:creationId xmlns:a16="http://schemas.microsoft.com/office/drawing/2014/main" id="{A8E19682-EB21-4057-95B9-62C94291F7F7}"/>
              </a:ext>
            </a:extLst>
          </p:cNvPr>
          <p:cNvSpPr/>
          <p:nvPr/>
        </p:nvSpPr>
        <p:spPr bwMode="auto">
          <a:xfrm>
            <a:off x="9102142" y="3973046"/>
            <a:ext cx="3023419" cy="1192746"/>
          </a:xfrm>
          <a:prstGeom prst="cloudCallout">
            <a:avLst>
              <a:gd name="adj1" fmla="val -57994"/>
              <a:gd name="adj2" fmla="val -3186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join to any other table or external table</a:t>
            </a:r>
          </a:p>
        </p:txBody>
      </p:sp>
      <p:sp>
        <p:nvSpPr>
          <p:cNvPr id="6" name="Thought Bubble: Cloud 5">
            <a:extLst>
              <a:ext uri="{FF2B5EF4-FFF2-40B4-BE49-F238E27FC236}">
                <a16:creationId xmlns:a16="http://schemas.microsoft.com/office/drawing/2014/main" id="{8AA9D1F1-2655-4E08-A96B-290304059E84}"/>
              </a:ext>
            </a:extLst>
          </p:cNvPr>
          <p:cNvSpPr/>
          <p:nvPr/>
        </p:nvSpPr>
        <p:spPr bwMode="auto">
          <a:xfrm>
            <a:off x="7828014" y="5700752"/>
            <a:ext cx="4291429" cy="501392"/>
          </a:xfrm>
          <a:prstGeom prst="cloudCallout">
            <a:avLst>
              <a:gd name="adj1" fmla="val -30243"/>
              <a:gd name="adj2" fmla="val -1816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only for HDFS</a:t>
            </a:r>
          </a:p>
        </p:txBody>
      </p:sp>
      <p:grpSp>
        <p:nvGrpSpPr>
          <p:cNvPr id="29" name="Group 28">
            <a:extLst>
              <a:ext uri="{FF2B5EF4-FFF2-40B4-BE49-F238E27FC236}">
                <a16:creationId xmlns:a16="http://schemas.microsoft.com/office/drawing/2014/main" id="{BF0F01DA-8E3B-4079-840E-AAE935A0418A}"/>
              </a:ext>
            </a:extLst>
          </p:cNvPr>
          <p:cNvGrpSpPr/>
          <p:nvPr/>
        </p:nvGrpSpPr>
        <p:grpSpPr>
          <a:xfrm>
            <a:off x="297365" y="5378631"/>
            <a:ext cx="914643" cy="1001598"/>
            <a:chOff x="5638675" y="2887316"/>
            <a:chExt cx="914643" cy="1001598"/>
          </a:xfrm>
        </p:grpSpPr>
        <p:sp>
          <p:nvSpPr>
            <p:cNvPr id="30" name="Freeform: Shape 829">
              <a:extLst>
                <a:ext uri="{FF2B5EF4-FFF2-40B4-BE49-F238E27FC236}">
                  <a16:creationId xmlns:a16="http://schemas.microsoft.com/office/drawing/2014/main" id="{57CF7570-273F-47EF-8434-FB9007F9BB2A}"/>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WWI</a:t>
              </a:r>
            </a:p>
          </p:txBody>
        </p:sp>
        <p:sp>
          <p:nvSpPr>
            <p:cNvPr id="31" name="Rectangle 30">
              <a:extLst>
                <a:ext uri="{FF2B5EF4-FFF2-40B4-BE49-F238E27FC236}">
                  <a16:creationId xmlns:a16="http://schemas.microsoft.com/office/drawing/2014/main" id="{AB6FC59D-EC73-4256-A8A5-0EBC2159F166}"/>
                </a:ext>
              </a:extLst>
            </p:cNvPr>
            <p:cNvSpPr/>
            <p:nvPr/>
          </p:nvSpPr>
          <p:spPr>
            <a:xfrm>
              <a:off x="5792072" y="3279118"/>
              <a:ext cx="607859" cy="3416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cxnSp>
        <p:nvCxnSpPr>
          <p:cNvPr id="12" name="Straight Connector 11">
            <a:extLst>
              <a:ext uri="{FF2B5EF4-FFF2-40B4-BE49-F238E27FC236}">
                <a16:creationId xmlns:a16="http://schemas.microsoft.com/office/drawing/2014/main" id="{E3BE7F4A-7301-43B5-9DCC-8E1D088AEBFE}"/>
              </a:ext>
            </a:extLst>
          </p:cNvPr>
          <p:cNvCxnSpPr>
            <a:cxnSpLocks/>
            <a:endCxn id="30" idx="5"/>
          </p:cNvCxnSpPr>
          <p:nvPr/>
        </p:nvCxnSpPr>
        <p:spPr>
          <a:xfrm flipH="1">
            <a:off x="754686" y="4995174"/>
            <a:ext cx="991923" cy="3834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3" name="Picture 2" descr="http://www.bojanglesmuseum.com/wp-content/uploads/2017/07/Cool-Microsoft-Sql-Server-Logo-98-On-Create-A-Free-Logo-with-Microsoft-Sql-Server-Logo.jpg">
            <a:extLst>
              <a:ext uri="{FF2B5EF4-FFF2-40B4-BE49-F238E27FC236}">
                <a16:creationId xmlns:a16="http://schemas.microsoft.com/office/drawing/2014/main" id="{0F8B7B6D-7BB8-4159-A3A6-1C6CDF6AF6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5651484"/>
            <a:ext cx="1004304" cy="50725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9704DAC-30E5-4FBA-AB35-F96B32BCD454}"/>
              </a:ext>
            </a:extLst>
          </p:cNvPr>
          <p:cNvGrpSpPr/>
          <p:nvPr/>
        </p:nvGrpSpPr>
        <p:grpSpPr>
          <a:xfrm>
            <a:off x="5134977" y="5918949"/>
            <a:ext cx="864339" cy="743287"/>
            <a:chOff x="5134977" y="5918949"/>
            <a:chExt cx="864339" cy="743287"/>
          </a:xfrm>
        </p:grpSpPr>
        <p:sp>
          <p:nvSpPr>
            <p:cNvPr id="34" name="TextBox 33">
              <a:extLst>
                <a:ext uri="{FF2B5EF4-FFF2-40B4-BE49-F238E27FC236}">
                  <a16:creationId xmlns:a16="http://schemas.microsoft.com/office/drawing/2014/main" id="{DB3A3CB3-2584-4420-9631-0B4589B9880B}"/>
                </a:ext>
              </a:extLst>
            </p:cNvPr>
            <p:cNvSpPr txBox="1"/>
            <p:nvPr/>
          </p:nvSpPr>
          <p:spPr>
            <a:xfrm>
              <a:off x="5134977" y="642447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35" name="Freeform: Shape 34">
              <a:extLst>
                <a:ext uri="{FF2B5EF4-FFF2-40B4-BE49-F238E27FC236}">
                  <a16:creationId xmlns:a16="http://schemas.microsoft.com/office/drawing/2014/main" id="{AFDE6518-EE04-47A2-9F08-EA89DB61B8AC}"/>
                </a:ext>
              </a:extLst>
            </p:cNvPr>
            <p:cNvSpPr/>
            <p:nvPr/>
          </p:nvSpPr>
          <p:spPr bwMode="auto">
            <a:xfrm>
              <a:off x="5344659" y="5918949"/>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EE72364-114B-4E2E-A59E-59CD03C8C1F3}"/>
              </a:ext>
            </a:extLst>
          </p:cNvPr>
          <p:cNvSpPr txBox="1"/>
          <p:nvPr/>
        </p:nvSpPr>
        <p:spPr>
          <a:xfrm>
            <a:off x="5292743" y="5460881"/>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37" name="TextBox 36">
            <a:extLst>
              <a:ext uri="{FF2B5EF4-FFF2-40B4-BE49-F238E27FC236}">
                <a16:creationId xmlns:a16="http://schemas.microsoft.com/office/drawing/2014/main" id="{C611A56B-E1A3-4C06-B770-9D7F175B5A70}"/>
              </a:ext>
            </a:extLst>
          </p:cNvPr>
          <p:cNvSpPr txBox="1"/>
          <p:nvPr/>
        </p:nvSpPr>
        <p:spPr>
          <a:xfrm>
            <a:off x="1212008" y="5113624"/>
            <a:ext cx="10692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metadata</a:t>
            </a:r>
          </a:p>
        </p:txBody>
      </p:sp>
      <p:cxnSp>
        <p:nvCxnSpPr>
          <p:cNvPr id="39" name="Straight Arrow Connector 38">
            <a:extLst>
              <a:ext uri="{FF2B5EF4-FFF2-40B4-BE49-F238E27FC236}">
                <a16:creationId xmlns:a16="http://schemas.microsoft.com/office/drawing/2014/main" id="{D391AEF6-B7D1-46A6-A900-F125050E92B3}"/>
              </a:ext>
            </a:extLst>
          </p:cNvPr>
          <p:cNvCxnSpPr/>
          <p:nvPr/>
        </p:nvCxnSpPr>
        <p:spPr>
          <a:xfrm flipV="1">
            <a:off x="6214665" y="4995174"/>
            <a:ext cx="1331541" cy="5631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F19C3-6A46-4C9E-9881-395D1D43A22A}"/>
              </a:ext>
            </a:extLst>
          </p:cNvPr>
          <p:cNvSpPr txBox="1"/>
          <p:nvPr/>
        </p:nvSpPr>
        <p:spPr>
          <a:xfrm>
            <a:off x="4060714" y="5778666"/>
            <a:ext cx="1086964" cy="615553"/>
          </a:xfrm>
          <a:prstGeom prst="rect">
            <a:avLst/>
          </a:prstGeom>
          <a:solidFill>
            <a:schemeClr val="bg1">
              <a:lumMod val="6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lives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here</a:t>
            </a:r>
          </a:p>
        </p:txBody>
      </p:sp>
      <p:sp>
        <p:nvSpPr>
          <p:cNvPr id="41" name="TextBox 40">
            <a:extLst>
              <a:ext uri="{FF2B5EF4-FFF2-40B4-BE49-F238E27FC236}">
                <a16:creationId xmlns:a16="http://schemas.microsoft.com/office/drawing/2014/main" id="{6F963184-BADC-4546-9E48-3893285E6F4D}"/>
              </a:ext>
            </a:extLst>
          </p:cNvPr>
          <p:cNvSpPr txBox="1"/>
          <p:nvPr/>
        </p:nvSpPr>
        <p:spPr>
          <a:xfrm>
            <a:off x="6814777" y="5308569"/>
            <a:ext cx="191789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Results streamed</a:t>
            </a:r>
          </a:p>
        </p:txBody>
      </p:sp>
      <p:pic>
        <p:nvPicPr>
          <p:cNvPr id="27" name="Picture 14" descr="Image result for Oracle">
            <a:extLst>
              <a:ext uri="{FF2B5EF4-FFF2-40B4-BE49-F238E27FC236}">
                <a16:creationId xmlns:a16="http://schemas.microsoft.com/office/drawing/2014/main" id="{6E67B49B-C561-4AF5-A831-FBC69DDF17F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054975" y="6202144"/>
            <a:ext cx="1372289" cy="194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77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F299D03F-8311-4770-8F39-C4DBFA287B03}"/>
                                            </p:graphicEl>
                                          </p:spTgt>
                                        </p:tgtEl>
                                        <p:attrNameLst>
                                          <p:attrName>style.visibility</p:attrName>
                                        </p:attrNameLst>
                                      </p:cBhvr>
                                      <p:to>
                                        <p:strVal val="visible"/>
                                      </p:to>
                                    </p:set>
                                    <p:animEffect transition="in" filter="fade">
                                      <p:cBhvr>
                                        <p:cTn id="7" dur="500"/>
                                        <p:tgtEl>
                                          <p:spTgt spid="2">
                                            <p:graphicEl>
                                              <a:dgm id="{F299D03F-8311-4770-8F39-C4DBFA287B03}"/>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3109C09A-376C-4A56-B4F4-705A9B2DB6FB}"/>
                                            </p:graphicEl>
                                          </p:spTgt>
                                        </p:tgtEl>
                                        <p:attrNameLst>
                                          <p:attrName>style.visibility</p:attrName>
                                        </p:attrNameLst>
                                      </p:cBhvr>
                                      <p:to>
                                        <p:strVal val="visible"/>
                                      </p:to>
                                    </p:set>
                                    <p:animEffect transition="in" filter="fade">
                                      <p:cBhvr>
                                        <p:cTn id="15" dur="500"/>
                                        <p:tgtEl>
                                          <p:spTgt spid="2">
                                            <p:graphicEl>
                                              <a:dgm id="{3109C09A-376C-4A56-B4F4-705A9B2DB6F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CBF3BBE-C34B-495B-99B5-E44CA77B7671}"/>
                                            </p:graphicEl>
                                          </p:spTgt>
                                        </p:tgtEl>
                                        <p:attrNameLst>
                                          <p:attrName>style.visibility</p:attrName>
                                        </p:attrNameLst>
                                      </p:cBhvr>
                                      <p:to>
                                        <p:strVal val="visible"/>
                                      </p:to>
                                    </p:set>
                                    <p:animEffect transition="in" filter="fade">
                                      <p:cBhvr>
                                        <p:cTn id="18" dur="500"/>
                                        <p:tgtEl>
                                          <p:spTgt spid="2">
                                            <p:graphicEl>
                                              <a:dgm id="{FCBF3BBE-C34B-495B-99B5-E44CA77B7671}"/>
                                            </p:graphicEl>
                                          </p:spTgt>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C24CB61E-4F27-4D71-A5FD-79AC0D0AA8AB}"/>
                                            </p:graphicEl>
                                          </p:spTgt>
                                        </p:tgtEl>
                                        <p:attrNameLst>
                                          <p:attrName>style.visibility</p:attrName>
                                        </p:attrNameLst>
                                      </p:cBhvr>
                                      <p:to>
                                        <p:strVal val="visible"/>
                                      </p:to>
                                    </p:set>
                                    <p:animEffect transition="in" filter="fade">
                                      <p:cBhvr>
                                        <p:cTn id="26" dur="500"/>
                                        <p:tgtEl>
                                          <p:spTgt spid="2">
                                            <p:graphicEl>
                                              <a:dgm id="{C24CB61E-4F27-4D71-A5FD-79AC0D0AA8AB}"/>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3118E054-62CB-4617-A3D8-79C4482C3638}"/>
                                            </p:graphicEl>
                                          </p:spTgt>
                                        </p:tgtEl>
                                        <p:attrNameLst>
                                          <p:attrName>style.visibility</p:attrName>
                                        </p:attrNameLst>
                                      </p:cBhvr>
                                      <p:to>
                                        <p:strVal val="visible"/>
                                      </p:to>
                                    </p:set>
                                    <p:animEffect transition="in" filter="fade">
                                      <p:cBhvr>
                                        <p:cTn id="29" dur="500"/>
                                        <p:tgtEl>
                                          <p:spTgt spid="2">
                                            <p:graphicEl>
                                              <a:dgm id="{3118E054-62CB-4617-A3D8-79C4482C3638}"/>
                                            </p:graphicEl>
                                          </p:spTgt>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9CCC0152-33B8-45A1-8A81-7C46AFBFA0A7}"/>
                                            </p:graphicEl>
                                          </p:spTgt>
                                        </p:tgtEl>
                                        <p:attrNameLst>
                                          <p:attrName>style.visibility</p:attrName>
                                        </p:attrNameLst>
                                      </p:cBhvr>
                                      <p:to>
                                        <p:strVal val="visible"/>
                                      </p:to>
                                    </p:set>
                                    <p:animEffect transition="in" filter="fade">
                                      <p:cBhvr>
                                        <p:cTn id="37" dur="500"/>
                                        <p:tgtEl>
                                          <p:spTgt spid="2">
                                            <p:graphicEl>
                                              <a:dgm id="{9CCC0152-33B8-45A1-8A81-7C46AFBFA0A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8F229C17-3C70-4307-9873-AEA81A9F1500}"/>
                                            </p:graphicEl>
                                          </p:spTgt>
                                        </p:tgtEl>
                                        <p:attrNameLst>
                                          <p:attrName>style.visibility</p:attrName>
                                        </p:attrNameLst>
                                      </p:cBhvr>
                                      <p:to>
                                        <p:strVal val="visible"/>
                                      </p:to>
                                    </p:set>
                                    <p:animEffect transition="in" filter="fade">
                                      <p:cBhvr>
                                        <p:cTn id="40" dur="500"/>
                                        <p:tgtEl>
                                          <p:spTgt spid="2">
                                            <p:graphicEl>
                                              <a:dgm id="{8F229C17-3C70-4307-9873-AEA81A9F1500}"/>
                                            </p:graphicEl>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graphicEl>
                                              <a:dgm id="{A6DD3EAD-E1B5-4E93-B22D-E48A60EC8F19}"/>
                                            </p:graphicEl>
                                          </p:spTgt>
                                        </p:tgtEl>
                                        <p:attrNameLst>
                                          <p:attrName>style.visibility</p:attrName>
                                        </p:attrNameLst>
                                      </p:cBhvr>
                                      <p:to>
                                        <p:strVal val="visible"/>
                                      </p:to>
                                    </p:set>
                                    <p:animEffect transition="in" filter="fade">
                                      <p:cBhvr>
                                        <p:cTn id="48" dur="500"/>
                                        <p:tgtEl>
                                          <p:spTgt spid="2">
                                            <p:graphicEl>
                                              <a:dgm id="{A6DD3EAD-E1B5-4E93-B22D-E48A60EC8F19}"/>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graphicEl>
                                              <a:dgm id="{0CD186EF-A150-496D-B773-8135098E3807}"/>
                                            </p:graphicEl>
                                          </p:spTgt>
                                        </p:tgtEl>
                                        <p:attrNameLst>
                                          <p:attrName>style.visibility</p:attrName>
                                        </p:attrNameLst>
                                      </p:cBhvr>
                                      <p:to>
                                        <p:strVal val="visible"/>
                                      </p:to>
                                    </p:set>
                                    <p:animEffect transition="in" filter="fade">
                                      <p:cBhvr>
                                        <p:cTn id="51" dur="500"/>
                                        <p:tgtEl>
                                          <p:spTgt spid="2">
                                            <p:graphicEl>
                                              <a:dgm id="{0CD186EF-A150-496D-B773-8135098E3807}"/>
                                            </p:graphicEl>
                                          </p:spTgt>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266B5152-8596-4B80-B274-7F7B4930DEE1}"/>
                                            </p:graphicEl>
                                          </p:spTgt>
                                        </p:tgtEl>
                                        <p:attrNameLst>
                                          <p:attrName>style.visibility</p:attrName>
                                        </p:attrNameLst>
                                      </p:cBhvr>
                                      <p:to>
                                        <p:strVal val="visible"/>
                                      </p:to>
                                    </p:set>
                                    <p:animEffect transition="in" filter="fade">
                                      <p:cBhvr>
                                        <p:cTn id="68" dur="500"/>
                                        <p:tgtEl>
                                          <p:spTgt spid="2">
                                            <p:graphicEl>
                                              <a:dgm id="{266B5152-8596-4B80-B274-7F7B4930DEE1}"/>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6F038419-74D1-42CA-A330-8E41F3C4F2CB}"/>
                                            </p:graphicEl>
                                          </p:spTgt>
                                        </p:tgtEl>
                                        <p:attrNameLst>
                                          <p:attrName>style.visibility</p:attrName>
                                        </p:attrNameLst>
                                      </p:cBhvr>
                                      <p:to>
                                        <p:strVal val="visible"/>
                                      </p:to>
                                    </p:set>
                                    <p:animEffect transition="in" filter="fade">
                                      <p:cBhvr>
                                        <p:cTn id="71" dur="500"/>
                                        <p:tgtEl>
                                          <p:spTgt spid="2">
                                            <p:graphicEl>
                                              <a:dgm id="{6F038419-74D1-42CA-A330-8E41F3C4F2CB}"/>
                                            </p:graphicEl>
                                          </p:spTgt>
                                        </p:tgtEl>
                                      </p:cBhvr>
                                    </p:animEffec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graphicEl>
                                              <a:dgm id="{53343EFD-D094-452A-8BD4-21872207BDBC}"/>
                                            </p:graphicEl>
                                          </p:spTgt>
                                        </p:tgtEl>
                                        <p:attrNameLst>
                                          <p:attrName>style.visibility</p:attrName>
                                        </p:attrNameLst>
                                      </p:cBhvr>
                                      <p:to>
                                        <p:strVal val="visible"/>
                                      </p:to>
                                    </p:set>
                                    <p:animEffect transition="in" filter="fade">
                                      <p:cBhvr>
                                        <p:cTn id="79" dur="500"/>
                                        <p:tgtEl>
                                          <p:spTgt spid="2">
                                            <p:graphicEl>
                                              <a:dgm id="{53343EFD-D094-452A-8BD4-21872207BDBC}"/>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
                                            <p:graphicEl>
                                              <a:dgm id="{8C8CB775-410A-46DA-B018-59BEFFF3083C}"/>
                                            </p:graphicEl>
                                          </p:spTgt>
                                        </p:tgtEl>
                                        <p:attrNameLst>
                                          <p:attrName>style.visibility</p:attrName>
                                        </p:attrNameLst>
                                      </p:cBhvr>
                                      <p:to>
                                        <p:strVal val="visible"/>
                                      </p:to>
                                    </p:set>
                                    <p:animEffect transition="in" filter="fade">
                                      <p:cBhvr>
                                        <p:cTn id="82" dur="500"/>
                                        <p:tgtEl>
                                          <p:spTgt spid="2">
                                            <p:graphicEl>
                                              <a:dgm id="{8C8CB775-410A-46DA-B018-59BEFFF3083C}"/>
                                            </p:graphicEl>
                                          </p:spTgt>
                                        </p:tgtEl>
                                      </p:cBhvr>
                                    </p:animEffec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3" grpId="0" animBg="1"/>
      <p:bldP spid="20" grpId="0" animBg="1"/>
      <p:bldP spid="21" grpId="0" animBg="1"/>
      <p:bldP spid="4" grpId="0" animBg="1"/>
      <p:bldP spid="24" grpId="0" animBg="1"/>
      <p:bldP spid="25" grpId="0" animBg="1"/>
      <p:bldP spid="6" grpId="0" animBg="1"/>
      <p:bldP spid="36" grpId="0"/>
      <p:bldP spid="37" grpId="0"/>
      <p:bldP spid="40" grpId="0" animBg="1"/>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External Tables vs Linked Servers</a:t>
            </a:r>
          </a:p>
        </p:txBody>
      </p:sp>
      <p:graphicFrame>
        <p:nvGraphicFramePr>
          <p:cNvPr id="4" name="Diagram 3">
            <a:extLst>
              <a:ext uri="{FF2B5EF4-FFF2-40B4-BE49-F238E27FC236}">
                <a16:creationId xmlns:a16="http://schemas.microsoft.com/office/drawing/2014/main" id="{930A60C3-833B-46B5-AB57-432513671FE7}"/>
              </a:ext>
            </a:extLst>
          </p:cNvPr>
          <p:cNvGraphicFramePr/>
          <p:nvPr/>
        </p:nvGraphicFramePr>
        <p:xfrm>
          <a:off x="588263" y="1291471"/>
          <a:ext cx="10808743" cy="4996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755EEA86-1FA6-4AF2-BB1F-2159CFC09E0C}"/>
              </a:ext>
            </a:extLst>
          </p:cNvPr>
          <p:cNvSpPr txBox="1"/>
          <p:nvPr/>
        </p:nvSpPr>
        <p:spPr>
          <a:xfrm>
            <a:off x="284480" y="6414062"/>
            <a:ext cx="29710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Insert into HDFS allowed</a:t>
            </a:r>
          </a:p>
        </p:txBody>
      </p:sp>
    </p:spTree>
    <p:extLst>
      <p:ext uri="{BB962C8B-B14F-4D97-AF65-F5344CB8AC3E}">
        <p14:creationId xmlns:p14="http://schemas.microsoft.com/office/powerpoint/2010/main" val="9846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EB2D52-5261-4F58-B5DC-6C1E6EAEF009}"/>
              </a:ext>
            </a:extLst>
          </p:cNvPr>
          <p:cNvSpPr/>
          <p:nvPr/>
        </p:nvSpPr>
        <p:spPr bwMode="auto">
          <a:xfrm>
            <a:off x="1086325"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293060" y="186344"/>
            <a:ext cx="11018520" cy="553998"/>
          </a:xfrm>
        </p:spPr>
        <p:txBody>
          <a:bodyPr/>
          <a:lstStyle/>
          <a:p>
            <a:r>
              <a:rPr lang="en-US" dirty="0"/>
              <a:t>The SQL Server Polybase Architecture</a:t>
            </a:r>
          </a:p>
        </p:txBody>
      </p:sp>
      <p:cxnSp>
        <p:nvCxnSpPr>
          <p:cNvPr id="43" name="Straight Connector 42">
            <a:extLst>
              <a:ext uri="{FF2B5EF4-FFF2-40B4-BE49-F238E27FC236}">
                <a16:creationId xmlns:a16="http://schemas.microsoft.com/office/drawing/2014/main" id="{FC12E048-6289-4817-84EE-1BB916E151C5}"/>
              </a:ext>
            </a:extLst>
          </p:cNvPr>
          <p:cNvCxnSpPr>
            <a:cxnSpLocks/>
          </p:cNvCxnSpPr>
          <p:nvPr/>
        </p:nvCxnSpPr>
        <p:spPr>
          <a:xfrm>
            <a:off x="2557516" y="3175206"/>
            <a:ext cx="4864470" cy="76570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2" descr="http://www.bojanglesmuseum.com/wp-content/uploads/2017/07/Cool-Microsoft-Sql-Server-Logo-98-On-Create-A-Free-Logo-with-Microsoft-Sql-Server-Logo.jpg">
            <a:extLst>
              <a:ext uri="{FF2B5EF4-FFF2-40B4-BE49-F238E27FC236}">
                <a16:creationId xmlns:a16="http://schemas.microsoft.com/office/drawing/2014/main" id="{62BB612C-3CCC-4745-ADC6-E00B26B46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173" y="551322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FBC2DD-58CB-4EAB-BBFF-13A0498C072D}"/>
              </a:ext>
            </a:extLst>
          </p:cNvPr>
          <p:cNvSpPr txBox="1"/>
          <p:nvPr/>
        </p:nvSpPr>
        <p:spPr>
          <a:xfrm>
            <a:off x="7558213" y="6047240"/>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8" name="TextBox 7">
            <a:extLst>
              <a:ext uri="{FF2B5EF4-FFF2-40B4-BE49-F238E27FC236}">
                <a16:creationId xmlns:a16="http://schemas.microsoft.com/office/drawing/2014/main" id="{31925801-FF73-40DE-B881-E98E6DEBBB72}"/>
              </a:ext>
            </a:extLst>
          </p:cNvPr>
          <p:cNvSpPr txBox="1"/>
          <p:nvPr/>
        </p:nvSpPr>
        <p:spPr>
          <a:xfrm>
            <a:off x="9506809" y="3062493"/>
            <a:ext cx="90401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AA76B26F-AA24-4FC0-B4A8-6503786652BB}"/>
              </a:ext>
            </a:extLst>
          </p:cNvPr>
          <p:cNvSpPr txBox="1"/>
          <p:nvPr/>
        </p:nvSpPr>
        <p:spPr>
          <a:xfrm>
            <a:off x="2769826" y="6100192"/>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1" name="Freeform: Shape 20">
            <a:extLst>
              <a:ext uri="{FF2B5EF4-FFF2-40B4-BE49-F238E27FC236}">
                <a16:creationId xmlns:a16="http://schemas.microsoft.com/office/drawing/2014/main" id="{2011A07E-5CB7-4546-8A9D-FDE150637A79}"/>
              </a:ext>
            </a:extLst>
          </p:cNvPr>
          <p:cNvSpPr/>
          <p:nvPr/>
        </p:nvSpPr>
        <p:spPr bwMode="auto">
          <a:xfrm>
            <a:off x="2959432" y="5647534"/>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4F80DE7-0D0C-46ED-BB56-B50F89FCAB38}"/>
              </a:ext>
            </a:extLst>
          </p:cNvPr>
          <p:cNvSpPr/>
          <p:nvPr/>
        </p:nvSpPr>
        <p:spPr bwMode="auto">
          <a:xfrm>
            <a:off x="1094407" y="5057775"/>
            <a:ext cx="8103845" cy="3187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data sources</a:t>
            </a:r>
          </a:p>
        </p:txBody>
      </p:sp>
      <p:sp>
        <p:nvSpPr>
          <p:cNvPr id="23" name="TextBox 22">
            <a:extLst>
              <a:ext uri="{FF2B5EF4-FFF2-40B4-BE49-F238E27FC236}">
                <a16:creationId xmlns:a16="http://schemas.microsoft.com/office/drawing/2014/main" id="{CC8E7C12-8C86-469A-A1D6-4C3C6013417E}"/>
              </a:ext>
            </a:extLst>
          </p:cNvPr>
          <p:cNvSpPr txBox="1"/>
          <p:nvPr/>
        </p:nvSpPr>
        <p:spPr>
          <a:xfrm>
            <a:off x="10362490" y="2633851"/>
            <a:ext cx="1638300"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more scale?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compute nodes</a:t>
            </a:r>
          </a:p>
        </p:txBody>
      </p:sp>
      <p:sp>
        <p:nvSpPr>
          <p:cNvPr id="24" name="TextBox 23">
            <a:extLst>
              <a:ext uri="{FF2B5EF4-FFF2-40B4-BE49-F238E27FC236}">
                <a16:creationId xmlns:a16="http://schemas.microsoft.com/office/drawing/2014/main" id="{0BE33583-0F03-4FBC-B7EC-C5FCD3F98825}"/>
              </a:ext>
            </a:extLst>
          </p:cNvPr>
          <p:cNvSpPr txBox="1"/>
          <p:nvPr/>
        </p:nvSpPr>
        <p:spPr>
          <a:xfrm>
            <a:off x="1386144" y="1575180"/>
            <a:ext cx="14427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“Head” node</a:t>
            </a:r>
          </a:p>
        </p:txBody>
      </p:sp>
      <p:sp>
        <p:nvSpPr>
          <p:cNvPr id="25" name="TextBox 24">
            <a:extLst>
              <a:ext uri="{FF2B5EF4-FFF2-40B4-BE49-F238E27FC236}">
                <a16:creationId xmlns:a16="http://schemas.microsoft.com/office/drawing/2014/main" id="{6594BE21-E04B-4A4E-AE48-82D19F9609D7}"/>
              </a:ext>
            </a:extLst>
          </p:cNvPr>
          <p:cNvSpPr txBox="1"/>
          <p:nvPr/>
        </p:nvSpPr>
        <p:spPr>
          <a:xfrm>
            <a:off x="4166270" y="1566994"/>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6" name="TextBox 25">
            <a:extLst>
              <a:ext uri="{FF2B5EF4-FFF2-40B4-BE49-F238E27FC236}">
                <a16:creationId xmlns:a16="http://schemas.microsoft.com/office/drawing/2014/main" id="{65B11B32-DA7F-4F5C-A79D-791AFFC79015}"/>
              </a:ext>
            </a:extLst>
          </p:cNvPr>
          <p:cNvSpPr txBox="1"/>
          <p:nvPr/>
        </p:nvSpPr>
        <p:spPr>
          <a:xfrm>
            <a:off x="7146595" y="1583291"/>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 name="Rectangle 1">
            <a:extLst>
              <a:ext uri="{FF2B5EF4-FFF2-40B4-BE49-F238E27FC236}">
                <a16:creationId xmlns:a16="http://schemas.microsoft.com/office/drawing/2014/main" id="{27887E72-25A2-4D1D-BA9C-EBF9EA65E61D}"/>
              </a:ext>
            </a:extLst>
          </p:cNvPr>
          <p:cNvSpPr/>
          <p:nvPr/>
        </p:nvSpPr>
        <p:spPr bwMode="auto">
          <a:xfrm>
            <a:off x="1303693"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27" name="Rectangle 26">
            <a:extLst>
              <a:ext uri="{FF2B5EF4-FFF2-40B4-BE49-F238E27FC236}">
                <a16:creationId xmlns:a16="http://schemas.microsoft.com/office/drawing/2014/main" id="{6BBA2800-8225-41CB-A710-CE0DFD28D93D}"/>
              </a:ext>
            </a:extLst>
          </p:cNvPr>
          <p:cNvSpPr/>
          <p:nvPr/>
        </p:nvSpPr>
        <p:spPr bwMode="auto">
          <a:xfrm>
            <a:off x="1303693" y="2901278"/>
            <a:ext cx="1253823" cy="5478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28" name="Rectangle 27">
            <a:extLst>
              <a:ext uri="{FF2B5EF4-FFF2-40B4-BE49-F238E27FC236}">
                <a16:creationId xmlns:a16="http://schemas.microsoft.com/office/drawing/2014/main" id="{E9D29903-F4BB-411D-988D-6132199018DA}"/>
              </a:ext>
            </a:extLst>
          </p:cNvPr>
          <p:cNvSpPr/>
          <p:nvPr/>
        </p:nvSpPr>
        <p:spPr bwMode="auto">
          <a:xfrm>
            <a:off x="1310222"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4" name="Straight Connector 3">
            <a:extLst>
              <a:ext uri="{FF2B5EF4-FFF2-40B4-BE49-F238E27FC236}">
                <a16:creationId xmlns:a16="http://schemas.microsoft.com/office/drawing/2014/main" id="{157C6DC8-71E1-4484-B5B5-9B8C2BD12574}"/>
              </a:ext>
            </a:extLst>
          </p:cNvPr>
          <p:cNvCxnSpPr>
            <a:cxnSpLocks/>
            <a:stCxn id="28" idx="2"/>
          </p:cNvCxnSpPr>
          <p:nvPr/>
        </p:nvCxnSpPr>
        <p:spPr>
          <a:xfrm>
            <a:off x="2114024" y="4238574"/>
            <a:ext cx="2052246" cy="85684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1FCA36E-9320-42A6-97A2-0FF7C6D16D2B}"/>
              </a:ext>
            </a:extLst>
          </p:cNvPr>
          <p:cNvCxnSpPr>
            <a:cxnSpLocks/>
          </p:cNvCxnSpPr>
          <p:nvPr/>
        </p:nvCxnSpPr>
        <p:spPr>
          <a:xfrm flipH="1">
            <a:off x="5136792" y="4228780"/>
            <a:ext cx="9537" cy="81484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FC6F2F69-0192-4C0D-9549-7E92A1BA4EE5}"/>
              </a:ext>
            </a:extLst>
          </p:cNvPr>
          <p:cNvCxnSpPr>
            <a:cxnSpLocks/>
          </p:cNvCxnSpPr>
          <p:nvPr/>
        </p:nvCxnSpPr>
        <p:spPr>
          <a:xfrm flipH="1">
            <a:off x="6189189" y="4250514"/>
            <a:ext cx="1987891" cy="84490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F7E57D0-177C-4107-AF00-F545E3EE5152}"/>
              </a:ext>
            </a:extLst>
          </p:cNvPr>
          <p:cNvCxnSpPr>
            <a:cxnSpLocks/>
            <a:stCxn id="27" idx="2"/>
          </p:cNvCxnSpPr>
          <p:nvPr/>
        </p:nvCxnSpPr>
        <p:spPr>
          <a:xfrm>
            <a:off x="1930605" y="3449133"/>
            <a:ext cx="0" cy="21629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E61851-525B-4335-A8DC-DD1B3468D221}"/>
              </a:ext>
            </a:extLst>
          </p:cNvPr>
          <p:cNvCxnSpPr>
            <a:cxnSpLocks/>
            <a:stCxn id="27" idx="3"/>
          </p:cNvCxnSpPr>
          <p:nvPr/>
        </p:nvCxnSpPr>
        <p:spPr>
          <a:xfrm>
            <a:off x="2557516" y="3175206"/>
            <a:ext cx="1794549" cy="78115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0BDAFF-EB2C-4F19-A86D-4ED1D06E9069}"/>
              </a:ext>
            </a:extLst>
          </p:cNvPr>
          <p:cNvCxnSpPr>
            <a:cxnSpLocks/>
            <a:endCxn id="27" idx="0"/>
          </p:cNvCxnSpPr>
          <p:nvPr/>
        </p:nvCxnSpPr>
        <p:spPr>
          <a:xfrm>
            <a:off x="1930605" y="2739802"/>
            <a:ext cx="0" cy="16147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F89CBC-9BE2-4890-8029-5CBFCB466CEA}"/>
              </a:ext>
            </a:extLst>
          </p:cNvPr>
          <p:cNvCxnSpPr>
            <a:cxnSpLocks/>
          </p:cNvCxnSpPr>
          <p:nvPr/>
        </p:nvCxnSpPr>
        <p:spPr>
          <a:xfrm>
            <a:off x="2687606"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98EF58A-8C5C-45A2-8037-1DADCD8E2B1D}"/>
              </a:ext>
            </a:extLst>
          </p:cNvPr>
          <p:cNvCxnSpPr>
            <a:cxnSpLocks/>
          </p:cNvCxnSpPr>
          <p:nvPr/>
        </p:nvCxnSpPr>
        <p:spPr>
          <a:xfrm rot="10800000" flipV="1">
            <a:off x="2107495" y="4258382"/>
            <a:ext cx="6118293" cy="447409"/>
          </a:xfrm>
          <a:prstGeom prst="bentConnector3">
            <a:avLst>
              <a:gd name="adj1" fmla="val -174"/>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59036A-7DB1-46BB-90E3-23E991096F20}"/>
              </a:ext>
            </a:extLst>
          </p:cNvPr>
          <p:cNvCxnSpPr>
            <a:cxnSpLocks/>
          </p:cNvCxnSpPr>
          <p:nvPr/>
        </p:nvCxnSpPr>
        <p:spPr>
          <a:xfrm flipH="1">
            <a:off x="2109255" y="4275838"/>
            <a:ext cx="4768" cy="42291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45A9DC5-B88A-49A0-B085-BB5FAF4C1779}"/>
              </a:ext>
            </a:extLst>
          </p:cNvPr>
          <p:cNvCxnSpPr>
            <a:cxnSpLocks/>
          </p:cNvCxnSpPr>
          <p:nvPr/>
        </p:nvCxnSpPr>
        <p:spPr>
          <a:xfrm>
            <a:off x="9293000" y="400736"/>
            <a:ext cx="125661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3D4F4B9-C253-4B13-8403-0736C1876BFE}"/>
              </a:ext>
            </a:extLst>
          </p:cNvPr>
          <p:cNvSpPr txBox="1"/>
          <p:nvPr/>
        </p:nvSpPr>
        <p:spPr>
          <a:xfrm>
            <a:off x="10698335" y="123737"/>
            <a:ext cx="122649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execution</a:t>
            </a:r>
          </a:p>
        </p:txBody>
      </p:sp>
      <p:cxnSp>
        <p:nvCxnSpPr>
          <p:cNvPr id="66" name="Straight Connector 65">
            <a:extLst>
              <a:ext uri="{FF2B5EF4-FFF2-40B4-BE49-F238E27FC236}">
                <a16:creationId xmlns:a16="http://schemas.microsoft.com/office/drawing/2014/main" id="{3F57C2AD-FCB7-41A1-A9B2-2663EE633F17}"/>
              </a:ext>
            </a:extLst>
          </p:cNvPr>
          <p:cNvCxnSpPr>
            <a:cxnSpLocks/>
          </p:cNvCxnSpPr>
          <p:nvPr/>
        </p:nvCxnSpPr>
        <p:spPr>
          <a:xfrm>
            <a:off x="9293000" y="1011198"/>
            <a:ext cx="1256613"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3D42B4B-19FD-4345-A794-AFE958E10381}"/>
              </a:ext>
            </a:extLst>
          </p:cNvPr>
          <p:cNvSpPr txBox="1"/>
          <p:nvPr/>
        </p:nvSpPr>
        <p:spPr>
          <a:xfrm>
            <a:off x="10698335" y="872699"/>
            <a:ext cx="96661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flow</a:t>
            </a:r>
          </a:p>
        </p:txBody>
      </p:sp>
      <p:sp>
        <p:nvSpPr>
          <p:cNvPr id="47" name="Rectangle 46">
            <a:extLst>
              <a:ext uri="{FF2B5EF4-FFF2-40B4-BE49-F238E27FC236}">
                <a16:creationId xmlns:a16="http://schemas.microsoft.com/office/drawing/2014/main" id="{1F0263A2-1704-4929-9F39-5080BA285977}"/>
              </a:ext>
            </a:extLst>
          </p:cNvPr>
          <p:cNvSpPr/>
          <p:nvPr/>
        </p:nvSpPr>
        <p:spPr bwMode="auto">
          <a:xfrm>
            <a:off x="4146846"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B85DF3D-DCCE-48BB-BB2C-493777B7E413}"/>
              </a:ext>
            </a:extLst>
          </p:cNvPr>
          <p:cNvSpPr/>
          <p:nvPr/>
        </p:nvSpPr>
        <p:spPr bwMode="auto">
          <a:xfrm>
            <a:off x="4364214"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50" name="Rectangle 49">
            <a:extLst>
              <a:ext uri="{FF2B5EF4-FFF2-40B4-BE49-F238E27FC236}">
                <a16:creationId xmlns:a16="http://schemas.microsoft.com/office/drawing/2014/main" id="{F6484A5D-7A8E-4568-9792-D8BBA313E7E9}"/>
              </a:ext>
            </a:extLst>
          </p:cNvPr>
          <p:cNvSpPr/>
          <p:nvPr/>
        </p:nvSpPr>
        <p:spPr bwMode="auto">
          <a:xfrm>
            <a:off x="4364214" y="2901278"/>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53" name="Rectangle 52">
            <a:extLst>
              <a:ext uri="{FF2B5EF4-FFF2-40B4-BE49-F238E27FC236}">
                <a16:creationId xmlns:a16="http://schemas.microsoft.com/office/drawing/2014/main" id="{C6657D99-99CB-43E0-866F-DC79FDD615AE}"/>
              </a:ext>
            </a:extLst>
          </p:cNvPr>
          <p:cNvSpPr/>
          <p:nvPr/>
        </p:nvSpPr>
        <p:spPr bwMode="auto">
          <a:xfrm>
            <a:off x="4370743"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54" name="Straight Connector 53">
            <a:extLst>
              <a:ext uri="{FF2B5EF4-FFF2-40B4-BE49-F238E27FC236}">
                <a16:creationId xmlns:a16="http://schemas.microsoft.com/office/drawing/2014/main" id="{E08DF585-666A-429C-A421-3D16938FE417}"/>
              </a:ext>
            </a:extLst>
          </p:cNvPr>
          <p:cNvCxnSpPr>
            <a:cxnSpLocks/>
            <a:stCxn id="50" idx="2"/>
          </p:cNvCxnSpPr>
          <p:nvPr/>
        </p:nvCxnSpPr>
        <p:spPr>
          <a:xfrm>
            <a:off x="4991126" y="3449133"/>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AC0869D7-9028-45CB-A3F2-1D82F277F33D}"/>
              </a:ext>
            </a:extLst>
          </p:cNvPr>
          <p:cNvCxnSpPr>
            <a:cxnSpLocks/>
            <a:endCxn id="50" idx="0"/>
          </p:cNvCxnSpPr>
          <p:nvPr/>
        </p:nvCxnSpPr>
        <p:spPr>
          <a:xfrm>
            <a:off x="4991126" y="2739802"/>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BB5EF6DA-0A86-44DB-BACA-1769058838BB}"/>
              </a:ext>
            </a:extLst>
          </p:cNvPr>
          <p:cNvCxnSpPr>
            <a:cxnSpLocks/>
          </p:cNvCxnSpPr>
          <p:nvPr/>
        </p:nvCxnSpPr>
        <p:spPr>
          <a:xfrm>
            <a:off x="5748127"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407F205-6D28-4474-9F4A-7A0E86A758E4}"/>
              </a:ext>
            </a:extLst>
          </p:cNvPr>
          <p:cNvSpPr/>
          <p:nvPr/>
        </p:nvSpPr>
        <p:spPr bwMode="auto">
          <a:xfrm>
            <a:off x="7072430" y="1941768"/>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F0E0B9A0-9106-4E17-8D2D-E20F487E7CA5}"/>
              </a:ext>
            </a:extLst>
          </p:cNvPr>
          <p:cNvSpPr/>
          <p:nvPr/>
        </p:nvSpPr>
        <p:spPr bwMode="auto">
          <a:xfrm>
            <a:off x="7289798" y="2173398"/>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60" name="Rectangle 59">
            <a:extLst>
              <a:ext uri="{FF2B5EF4-FFF2-40B4-BE49-F238E27FC236}">
                <a16:creationId xmlns:a16="http://schemas.microsoft.com/office/drawing/2014/main" id="{3F5E9C72-E6C1-4300-950A-65081C61085A}"/>
              </a:ext>
            </a:extLst>
          </p:cNvPr>
          <p:cNvSpPr/>
          <p:nvPr/>
        </p:nvSpPr>
        <p:spPr bwMode="auto">
          <a:xfrm>
            <a:off x="7289798" y="2899906"/>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62" name="Rectangle 61">
            <a:extLst>
              <a:ext uri="{FF2B5EF4-FFF2-40B4-BE49-F238E27FC236}">
                <a16:creationId xmlns:a16="http://schemas.microsoft.com/office/drawing/2014/main" id="{CDAFD6CE-94FE-4131-9380-ED4C40A884C8}"/>
              </a:ext>
            </a:extLst>
          </p:cNvPr>
          <p:cNvSpPr/>
          <p:nvPr/>
        </p:nvSpPr>
        <p:spPr bwMode="auto">
          <a:xfrm>
            <a:off x="7296327" y="3664058"/>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64" name="Straight Connector 63">
            <a:extLst>
              <a:ext uri="{FF2B5EF4-FFF2-40B4-BE49-F238E27FC236}">
                <a16:creationId xmlns:a16="http://schemas.microsoft.com/office/drawing/2014/main" id="{D7C0D651-D73C-4F8F-979D-6E1FF0E131B0}"/>
              </a:ext>
            </a:extLst>
          </p:cNvPr>
          <p:cNvCxnSpPr>
            <a:cxnSpLocks/>
            <a:stCxn id="60" idx="2"/>
          </p:cNvCxnSpPr>
          <p:nvPr/>
        </p:nvCxnSpPr>
        <p:spPr>
          <a:xfrm>
            <a:off x="7916710" y="3447761"/>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6CD0FD3B-91F6-4FB3-A153-DDD4F6F3523E}"/>
              </a:ext>
            </a:extLst>
          </p:cNvPr>
          <p:cNvCxnSpPr>
            <a:cxnSpLocks/>
            <a:endCxn id="60" idx="0"/>
          </p:cNvCxnSpPr>
          <p:nvPr/>
        </p:nvCxnSpPr>
        <p:spPr>
          <a:xfrm>
            <a:off x="7916710" y="2738430"/>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345B3C47-160C-4B38-9B56-A5B0FBF0EBCE}"/>
              </a:ext>
            </a:extLst>
          </p:cNvPr>
          <p:cNvCxnSpPr>
            <a:cxnSpLocks/>
          </p:cNvCxnSpPr>
          <p:nvPr/>
        </p:nvCxnSpPr>
        <p:spPr>
          <a:xfrm>
            <a:off x="8673711" y="2746542"/>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6FAF3F3-76AE-4971-A676-5C4FB9EF6334}"/>
              </a:ext>
            </a:extLst>
          </p:cNvPr>
          <p:cNvCxnSpPr>
            <a:cxnSpLocks/>
            <a:stCxn id="28" idx="3"/>
          </p:cNvCxnSpPr>
          <p:nvPr/>
        </p:nvCxnSpPr>
        <p:spPr>
          <a:xfrm>
            <a:off x="2917825" y="3952002"/>
            <a:ext cx="1398399" cy="27978"/>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72" name="Flowchart: Magnetic Disk 71">
            <a:extLst>
              <a:ext uri="{FF2B5EF4-FFF2-40B4-BE49-F238E27FC236}">
                <a16:creationId xmlns:a16="http://schemas.microsoft.com/office/drawing/2014/main" id="{446D3E7D-4085-40B5-B390-40D693D43122}"/>
              </a:ext>
            </a:extLst>
          </p:cNvPr>
          <p:cNvSpPr/>
          <p:nvPr/>
        </p:nvSpPr>
        <p:spPr bwMode="auto">
          <a:xfrm>
            <a:off x="160236" y="2670539"/>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3" name="Flowchart: Magnetic Disk 72">
            <a:extLst>
              <a:ext uri="{FF2B5EF4-FFF2-40B4-BE49-F238E27FC236}">
                <a16:creationId xmlns:a16="http://schemas.microsoft.com/office/drawing/2014/main" id="{EB81D91B-E805-4B7F-BFF3-50BA0D572A43}"/>
              </a:ext>
            </a:extLst>
          </p:cNvPr>
          <p:cNvSpPr/>
          <p:nvPr/>
        </p:nvSpPr>
        <p:spPr bwMode="auto">
          <a:xfrm>
            <a:off x="171637" y="2093558"/>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4" name="Flowchart: Magnetic Disk 73">
            <a:extLst>
              <a:ext uri="{FF2B5EF4-FFF2-40B4-BE49-F238E27FC236}">
                <a16:creationId xmlns:a16="http://schemas.microsoft.com/office/drawing/2014/main" id="{EA56AF55-F1E7-4C96-868F-140673A22A73}"/>
              </a:ext>
            </a:extLst>
          </p:cNvPr>
          <p:cNvSpPr/>
          <p:nvPr/>
        </p:nvSpPr>
        <p:spPr bwMode="auto">
          <a:xfrm>
            <a:off x="3247357" y="2701675"/>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5" name="Flowchart: Magnetic Disk 74">
            <a:extLst>
              <a:ext uri="{FF2B5EF4-FFF2-40B4-BE49-F238E27FC236}">
                <a16:creationId xmlns:a16="http://schemas.microsoft.com/office/drawing/2014/main" id="{9A3258F7-C38F-4B06-BA25-B156910DCEB4}"/>
              </a:ext>
            </a:extLst>
          </p:cNvPr>
          <p:cNvSpPr/>
          <p:nvPr/>
        </p:nvSpPr>
        <p:spPr bwMode="auto">
          <a:xfrm>
            <a:off x="3258758" y="21246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6" name="Flowchart: Magnetic Disk 75">
            <a:extLst>
              <a:ext uri="{FF2B5EF4-FFF2-40B4-BE49-F238E27FC236}">
                <a16:creationId xmlns:a16="http://schemas.microsoft.com/office/drawing/2014/main" id="{7F042906-33AB-4659-8AAE-0F7557C2E9C5}"/>
              </a:ext>
            </a:extLst>
          </p:cNvPr>
          <p:cNvSpPr/>
          <p:nvPr/>
        </p:nvSpPr>
        <p:spPr bwMode="auto">
          <a:xfrm>
            <a:off x="6194764" y="27210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7" name="Flowchart: Magnetic Disk 76">
            <a:extLst>
              <a:ext uri="{FF2B5EF4-FFF2-40B4-BE49-F238E27FC236}">
                <a16:creationId xmlns:a16="http://schemas.microsoft.com/office/drawing/2014/main" id="{0D57136A-9B98-485F-92AC-EC2ABDB098A4}"/>
              </a:ext>
            </a:extLst>
          </p:cNvPr>
          <p:cNvSpPr/>
          <p:nvPr/>
        </p:nvSpPr>
        <p:spPr bwMode="auto">
          <a:xfrm>
            <a:off x="6206165" y="2144113"/>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3" name="TextBox 2">
            <a:extLst>
              <a:ext uri="{FF2B5EF4-FFF2-40B4-BE49-F238E27FC236}">
                <a16:creationId xmlns:a16="http://schemas.microsoft.com/office/drawing/2014/main" id="{C1F60CD5-91F4-4D73-8D94-118B0CD235D4}"/>
              </a:ext>
            </a:extLst>
          </p:cNvPr>
          <p:cNvSpPr txBox="1"/>
          <p:nvPr/>
        </p:nvSpPr>
        <p:spPr>
          <a:xfrm>
            <a:off x="9306754" y="4244127"/>
            <a:ext cx="278316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Scan or pushdown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out with partitions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shuffle</a:t>
            </a:r>
          </a:p>
        </p:txBody>
      </p:sp>
      <p:sp>
        <p:nvSpPr>
          <p:cNvPr id="5" name="TextBox 4">
            <a:extLst>
              <a:ext uri="{FF2B5EF4-FFF2-40B4-BE49-F238E27FC236}">
                <a16:creationId xmlns:a16="http://schemas.microsoft.com/office/drawing/2014/main" id="{6E52DDC6-5EF5-4C0C-93AF-5CE0E86FA064}"/>
              </a:ext>
            </a:extLst>
          </p:cNvPr>
          <p:cNvSpPr txBox="1"/>
          <p:nvPr/>
        </p:nvSpPr>
        <p:spPr>
          <a:xfrm>
            <a:off x="1554485" y="1159249"/>
            <a:ext cx="812723"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EE only</a:t>
            </a:r>
          </a:p>
        </p:txBody>
      </p:sp>
      <p:sp>
        <p:nvSpPr>
          <p:cNvPr id="70" name="TextBox 69">
            <a:extLst>
              <a:ext uri="{FF2B5EF4-FFF2-40B4-BE49-F238E27FC236}">
                <a16:creationId xmlns:a16="http://schemas.microsoft.com/office/drawing/2014/main" id="{FDA01B7A-9B96-4803-AFB7-1E089A79B011}"/>
              </a:ext>
            </a:extLst>
          </p:cNvPr>
          <p:cNvSpPr txBox="1"/>
          <p:nvPr/>
        </p:nvSpPr>
        <p:spPr>
          <a:xfrm>
            <a:off x="4505209" y="1172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79" name="TextBox 78">
            <a:extLst>
              <a:ext uri="{FF2B5EF4-FFF2-40B4-BE49-F238E27FC236}">
                <a16:creationId xmlns:a16="http://schemas.microsoft.com/office/drawing/2014/main" id="{A584B0DB-6807-4011-AAE7-D0AE03B5FFB6}"/>
              </a:ext>
            </a:extLst>
          </p:cNvPr>
          <p:cNvSpPr txBox="1"/>
          <p:nvPr/>
        </p:nvSpPr>
        <p:spPr>
          <a:xfrm>
            <a:off x="7422439" y="1157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6" name="TextBox 5">
            <a:extLst>
              <a:ext uri="{FF2B5EF4-FFF2-40B4-BE49-F238E27FC236}">
                <a16:creationId xmlns:a16="http://schemas.microsoft.com/office/drawing/2014/main" id="{DA507512-2BE9-4BD6-9D5F-45AAC46E2940}"/>
              </a:ext>
            </a:extLst>
          </p:cNvPr>
          <p:cNvSpPr txBox="1"/>
          <p:nvPr/>
        </p:nvSpPr>
        <p:spPr>
          <a:xfrm>
            <a:off x="161916" y="4642991"/>
            <a:ext cx="1569084" cy="307777"/>
          </a:xfrm>
          <a:prstGeom prst="rect">
            <a:avLst/>
          </a:prstGeom>
          <a:solidFill>
            <a:schemeClr val="bg1">
              <a:lumMod val="50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mpdwsvc.exe </a:t>
            </a:r>
          </a:p>
        </p:txBody>
      </p:sp>
      <p:cxnSp>
        <p:nvCxnSpPr>
          <p:cNvPr id="18" name="Straight Connector 17">
            <a:extLst>
              <a:ext uri="{FF2B5EF4-FFF2-40B4-BE49-F238E27FC236}">
                <a16:creationId xmlns:a16="http://schemas.microsoft.com/office/drawing/2014/main" id="{BE377F2A-4CEB-474C-BF45-7B05B7DAA7E4}"/>
              </a:ext>
            </a:extLst>
          </p:cNvPr>
          <p:cNvCxnSpPr>
            <a:stCxn id="27" idx="1"/>
          </p:cNvCxnSpPr>
          <p:nvPr/>
        </p:nvCxnSpPr>
        <p:spPr>
          <a:xfrm flipH="1">
            <a:off x="443753" y="3175206"/>
            <a:ext cx="859940" cy="14917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C080B51-DA2C-4878-B9FF-95E44536D4D4}"/>
              </a:ext>
            </a:extLst>
          </p:cNvPr>
          <p:cNvCxnSpPr>
            <a:cxnSpLocks/>
            <a:endCxn id="6" idx="0"/>
          </p:cNvCxnSpPr>
          <p:nvPr/>
        </p:nvCxnSpPr>
        <p:spPr>
          <a:xfrm flipH="1">
            <a:off x="946458" y="3921101"/>
            <a:ext cx="346788" cy="7218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0" name="Picture 14" descr="Image result for Oracle">
            <a:extLst>
              <a:ext uri="{FF2B5EF4-FFF2-40B4-BE49-F238E27FC236}">
                <a16:creationId xmlns:a16="http://schemas.microsoft.com/office/drawing/2014/main" id="{3BB4B3F6-2AD0-4ACC-B2E4-A3245E2A3DC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33788" y="6122890"/>
            <a:ext cx="1206787" cy="17143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 descr="Image result for Teradata logo">
            <a:extLst>
              <a:ext uri="{FF2B5EF4-FFF2-40B4-BE49-F238E27FC236}">
                <a16:creationId xmlns:a16="http://schemas.microsoft.com/office/drawing/2014/main" id="{734C8B00-397B-42F3-A71E-95F7584D894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0490" b="20490"/>
          <a:stretch/>
        </p:blipFill>
        <p:spPr bwMode="auto">
          <a:xfrm>
            <a:off x="4086152" y="5618464"/>
            <a:ext cx="1064567" cy="358558"/>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 descr="Image result for SAP HANA logo">
            <a:extLst>
              <a:ext uri="{FF2B5EF4-FFF2-40B4-BE49-F238E27FC236}">
                <a16:creationId xmlns:a16="http://schemas.microsoft.com/office/drawing/2014/main" id="{4CBB9042-ED3C-4DEF-8ED8-70F1AA338E5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4603" y="5800745"/>
            <a:ext cx="1089435" cy="29944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8" descr="Image result for Cloudera">
            <a:extLst>
              <a:ext uri="{FF2B5EF4-FFF2-40B4-BE49-F238E27FC236}">
                <a16:creationId xmlns:a16="http://schemas.microsoft.com/office/drawing/2014/main" id="{25550FA0-D911-4D6A-A591-C07D367939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131" y="5608876"/>
            <a:ext cx="1052989" cy="2553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a:extLst>
              <a:ext uri="{FF2B5EF4-FFF2-40B4-BE49-F238E27FC236}">
                <a16:creationId xmlns:a16="http://schemas.microsoft.com/office/drawing/2014/main" id="{A5151505-030D-4E85-8D0B-EA19C76CF7C2}"/>
              </a:ext>
            </a:extLst>
          </p:cNvPr>
          <p:cNvPicPr>
            <a:picLocks noChangeAspect="1"/>
          </p:cNvPicPr>
          <p:nvPr/>
        </p:nvPicPr>
        <p:blipFill>
          <a:blip r:embed="rId8"/>
          <a:stretch>
            <a:fillRect/>
          </a:stretch>
        </p:blipFill>
        <p:spPr>
          <a:xfrm>
            <a:off x="8017126" y="5518180"/>
            <a:ext cx="1052989" cy="426460"/>
          </a:xfrm>
          <a:prstGeom prst="rect">
            <a:avLst/>
          </a:prstGeom>
        </p:spPr>
      </p:pic>
    </p:spTree>
    <p:extLst>
      <p:ext uri="{BB962C8B-B14F-4D97-AF65-F5344CB8AC3E}">
        <p14:creationId xmlns:p14="http://schemas.microsoft.com/office/powerpoint/2010/main" val="78603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5" grpId="0"/>
      <p:bldP spid="26" grpId="0"/>
      <p:bldP spid="47" grpId="0" animBg="1"/>
      <p:bldP spid="49" grpId="0" animBg="1"/>
      <p:bldP spid="50" grpId="0" animBg="1"/>
      <p:bldP spid="53" grpId="0" animBg="1"/>
      <p:bldP spid="58" grpId="0" animBg="1"/>
      <p:bldP spid="59" grpId="0" animBg="1"/>
      <p:bldP spid="60" grpId="0" animBg="1"/>
      <p:bldP spid="62" grpId="0" animBg="1"/>
      <p:bldP spid="74" grpId="0" animBg="1"/>
      <p:bldP spid="75" grpId="0" animBg="1"/>
      <p:bldP spid="76" grpId="0" animBg="1"/>
      <p:bldP spid="77" grpId="0" animBg="1"/>
      <p:bldP spid="3" grpId="0"/>
      <p:bldP spid="5" grpId="0" animBg="1"/>
      <p:bldP spid="70" grpId="0" animBg="1"/>
      <p:bldP spid="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0668936-3C03-433D-9AC8-38934790F8B5}"/>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SQL Server 2019 serves as the hub for all your data</a:t>
            </a:r>
          </a:p>
        </p:txBody>
      </p:sp>
      <p:sp>
        <p:nvSpPr>
          <p:cNvPr id="16" name="TextBox 15">
            <a:extLst>
              <a:ext uri="{FF2B5EF4-FFF2-40B4-BE49-F238E27FC236}">
                <a16:creationId xmlns:a16="http://schemas.microsoft.com/office/drawing/2014/main" id="{F25E9D5D-A5C9-4242-BF79-E4D6BAF3CBF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9" name="TextBox 18">
            <a:extLst>
              <a:ext uri="{FF2B5EF4-FFF2-40B4-BE49-F238E27FC236}">
                <a16:creationId xmlns:a16="http://schemas.microsoft.com/office/drawing/2014/main" id="{0EC8C988-29D9-4955-B02F-3556876A8F31}"/>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29" name="TextBox 28">
            <a:extLst>
              <a:ext uri="{FF2B5EF4-FFF2-40B4-BE49-F238E27FC236}">
                <a16:creationId xmlns:a16="http://schemas.microsoft.com/office/drawing/2014/main" id="{E01F73E2-6696-44F5-89E6-BEA8567DB495}"/>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34" name="TextBox 33">
            <a:extLst>
              <a:ext uri="{FF2B5EF4-FFF2-40B4-BE49-F238E27FC236}">
                <a16:creationId xmlns:a16="http://schemas.microsoft.com/office/drawing/2014/main" id="{F818029D-CEBF-4A50-8235-C36A7E8177FF}"/>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4" name="Oval 3">
            <a:extLst>
              <a:ext uri="{FF2B5EF4-FFF2-40B4-BE49-F238E27FC236}">
                <a16:creationId xmlns:a16="http://schemas.microsoft.com/office/drawing/2014/main" id="{A953C4D6-80CC-40BC-AC01-77B2C639E02B}"/>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
            <a:extLst>
              <a:ext uri="{FF2B5EF4-FFF2-40B4-BE49-F238E27FC236}">
                <a16:creationId xmlns:a16="http://schemas.microsoft.com/office/drawing/2014/main" id="{2CF7F0F3-2929-40F9-BF59-AF5B124BAD2A}"/>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33" name="Freeform: Shape 32">
            <a:extLst>
              <a:ext uri="{FF2B5EF4-FFF2-40B4-BE49-F238E27FC236}">
                <a16:creationId xmlns:a16="http://schemas.microsoft.com/office/drawing/2014/main" id="{FAAB35B3-2025-4A1A-8E33-4A451147AB18}"/>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7" name="Group 36">
            <a:extLst>
              <a:ext uri="{FF2B5EF4-FFF2-40B4-BE49-F238E27FC236}">
                <a16:creationId xmlns:a16="http://schemas.microsoft.com/office/drawing/2014/main" id="{1444F3B4-677B-4CF0-8D00-9585C0F8456B}"/>
              </a:ext>
            </a:extLst>
          </p:cNvPr>
          <p:cNvGrpSpPr/>
          <p:nvPr/>
        </p:nvGrpSpPr>
        <p:grpSpPr>
          <a:xfrm>
            <a:off x="5353242" y="5732193"/>
            <a:ext cx="861587" cy="633024"/>
            <a:chOff x="644300" y="1632361"/>
            <a:chExt cx="3640079" cy="2674435"/>
          </a:xfrm>
          <a:solidFill>
            <a:schemeClr val="tx1"/>
          </a:solidFill>
        </p:grpSpPr>
        <p:sp>
          <p:nvSpPr>
            <p:cNvPr id="38" name="Freeform: Shape 37">
              <a:extLst>
                <a:ext uri="{FF2B5EF4-FFF2-40B4-BE49-F238E27FC236}">
                  <a16:creationId xmlns:a16="http://schemas.microsoft.com/office/drawing/2014/main" id="{3F59F9B9-BD64-4FE9-9067-84C45BAE98CA}"/>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39" name="Freeform: Shape 38">
              <a:extLst>
                <a:ext uri="{FF2B5EF4-FFF2-40B4-BE49-F238E27FC236}">
                  <a16:creationId xmlns:a16="http://schemas.microsoft.com/office/drawing/2014/main" id="{AE4B0DA6-B7AC-42C1-A1D5-37B8D8F01B10}"/>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44" name="Freeform: Shape 43">
            <a:extLst>
              <a:ext uri="{FF2B5EF4-FFF2-40B4-BE49-F238E27FC236}">
                <a16:creationId xmlns:a16="http://schemas.microsoft.com/office/drawing/2014/main" id="{BEB701E0-70F6-4473-A22C-9EC09D0CAF14}"/>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37FACD05-E34B-40B8-9B41-68944262B338}"/>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35" name="Freeform: Shape 34">
            <a:extLst>
              <a:ext uri="{FF2B5EF4-FFF2-40B4-BE49-F238E27FC236}">
                <a16:creationId xmlns:a16="http://schemas.microsoft.com/office/drawing/2014/main" id="{2DCB8D09-7F14-461C-866C-BA6A3A3BD40C}"/>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0" name="Title 2">
            <a:extLst>
              <a:ext uri="{FF2B5EF4-FFF2-40B4-BE49-F238E27FC236}">
                <a16:creationId xmlns:a16="http://schemas.microsoft.com/office/drawing/2014/main" id="{CEF9EB24-F39F-45D6-9B08-7C822B6A9A5C}"/>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42" name="Title 2">
            <a:extLst>
              <a:ext uri="{FF2B5EF4-FFF2-40B4-BE49-F238E27FC236}">
                <a16:creationId xmlns:a16="http://schemas.microsoft.com/office/drawing/2014/main" id="{04883CF7-5B66-44F0-8704-2DA1189FBF9F}"/>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43" name="Rectangle 42">
            <a:extLst>
              <a:ext uri="{FF2B5EF4-FFF2-40B4-BE49-F238E27FC236}">
                <a16:creationId xmlns:a16="http://schemas.microsoft.com/office/drawing/2014/main" id="{47D3E005-D893-4315-B634-3A4BD13F5A4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47" name="Group 46">
            <a:extLst>
              <a:ext uri="{FF2B5EF4-FFF2-40B4-BE49-F238E27FC236}">
                <a16:creationId xmlns:a16="http://schemas.microsoft.com/office/drawing/2014/main" id="{BA31631A-A7E5-4350-A58F-59AA53085F20}"/>
              </a:ext>
            </a:extLst>
          </p:cNvPr>
          <p:cNvGrpSpPr/>
          <p:nvPr/>
        </p:nvGrpSpPr>
        <p:grpSpPr>
          <a:xfrm>
            <a:off x="593910" y="6465638"/>
            <a:ext cx="229050" cy="229050"/>
            <a:chOff x="3498850" y="1585913"/>
            <a:chExt cx="495300" cy="495300"/>
          </a:xfrm>
        </p:grpSpPr>
        <p:sp>
          <p:nvSpPr>
            <p:cNvPr id="48" name="Rectangle 27">
              <a:extLst>
                <a:ext uri="{FF2B5EF4-FFF2-40B4-BE49-F238E27FC236}">
                  <a16:creationId xmlns:a16="http://schemas.microsoft.com/office/drawing/2014/main" id="{C9CC9676-0DC9-495D-80E9-6EC5759CF36D}"/>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AADFB1C0-D42A-4BC4-A1AE-8597F344842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1" name="Freeform 29">
              <a:extLst>
                <a:ext uri="{FF2B5EF4-FFF2-40B4-BE49-F238E27FC236}">
                  <a16:creationId xmlns:a16="http://schemas.microsoft.com/office/drawing/2014/main" id="{05152C32-9D68-4ADA-9406-3AD59BD4346C}"/>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5" name="Graphic 44">
            <a:extLst>
              <a:ext uri="{FF2B5EF4-FFF2-40B4-BE49-F238E27FC236}">
                <a16:creationId xmlns:a16="http://schemas.microsoft.com/office/drawing/2014/main" id="{1F240186-65ED-4B58-BE7F-81E9549FA1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39858" y="1544904"/>
            <a:ext cx="688356" cy="688356"/>
          </a:xfrm>
          <a:prstGeom prst="rect">
            <a:avLst/>
          </a:prstGeom>
        </p:spPr>
      </p:pic>
      <p:pic>
        <p:nvPicPr>
          <p:cNvPr id="32" name="Picture 14" descr="Image result for Oracle">
            <a:extLst>
              <a:ext uri="{FF2B5EF4-FFF2-40B4-BE49-F238E27FC236}">
                <a16:creationId xmlns:a16="http://schemas.microsoft.com/office/drawing/2014/main" id="{0E14D88B-7EC2-4479-9564-214B17170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64627" y="5659491"/>
            <a:ext cx="1607675" cy="22838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6" descr="Image result for sap hana logo">
            <a:extLst>
              <a:ext uri="{FF2B5EF4-FFF2-40B4-BE49-F238E27FC236}">
                <a16:creationId xmlns:a16="http://schemas.microsoft.com/office/drawing/2014/main" id="{F8424331-34AB-441C-B37A-1F520547E5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3293" y="5551692"/>
            <a:ext cx="1223080" cy="336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34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45"/>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50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500"/>
                                  </p:stCondLst>
                                  <p:childTnLst>
                                    <p:set>
                                      <p:cBhvr>
                                        <p:cTn id="32" dur="1" fill="hold">
                                          <p:stCondLst>
                                            <p:cond delay="0"/>
                                          </p:stCondLst>
                                        </p:cTn>
                                        <p:tgtEl>
                                          <p:spTgt spid="37"/>
                                        </p:tgtEl>
                                        <p:attrNameLst>
                                          <p:attrName>style.visibility</p:attrName>
                                        </p:attrNameLst>
                                      </p:cBhvr>
                                      <p:to>
                                        <p:strVal val="visible"/>
                                      </p:to>
                                    </p:set>
                                  </p:childTnLst>
                                </p:cTn>
                              </p:par>
                            </p:childTnLst>
                          </p:cTn>
                        </p:par>
                        <p:par>
                          <p:cTn id="33" fill="hold">
                            <p:stCondLst>
                              <p:cond delay="2500"/>
                            </p:stCondLst>
                            <p:childTnLst>
                              <p:par>
                                <p:cTn id="34" presetID="1" presetClass="entr" presetSubtype="0" fill="hold" grpId="0" nodeType="afterEffect">
                                  <p:stCondLst>
                                    <p:cond delay="500"/>
                                  </p:stCondLst>
                                  <p:childTnLst>
                                    <p:set>
                                      <p:cBhvr>
                                        <p:cTn id="3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P spid="44" grpId="0" animBg="1"/>
      <p:bldP spid="31" grpId="0"/>
      <p:bldP spid="35" grpId="0" animBg="1"/>
      <p:bldP spid="40" grpId="0"/>
      <p:bldP spid="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Using Polybase with SQL Server 2019</a:t>
            </a:r>
          </a:p>
        </p:txBody>
      </p:sp>
    </p:spTree>
    <p:extLst>
      <p:ext uri="{BB962C8B-B14F-4D97-AF65-F5344CB8AC3E}">
        <p14:creationId xmlns:p14="http://schemas.microsoft.com/office/powerpoint/2010/main" val="19982624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AB9B-97B2-412F-BA4D-E9511D656962}"/>
              </a:ext>
            </a:extLst>
          </p:cNvPr>
          <p:cNvSpPr>
            <a:spLocks noGrp="1"/>
          </p:cNvSpPr>
          <p:nvPr>
            <p:ph type="title"/>
          </p:nvPr>
        </p:nvSpPr>
        <p:spPr/>
        <p:txBody>
          <a:bodyPr/>
          <a:lstStyle/>
          <a:p>
            <a:r>
              <a:rPr lang="en-US" dirty="0"/>
              <a:t>Module 09</a:t>
            </a:r>
            <a:br>
              <a:rPr lang="en-US" dirty="0"/>
            </a:br>
            <a:r>
              <a:rPr lang="en-US" dirty="0"/>
              <a:t>Big Data Clusters</a:t>
            </a:r>
          </a:p>
        </p:txBody>
      </p:sp>
      <p:pic>
        <p:nvPicPr>
          <p:cNvPr id="4" name="Picture 3">
            <a:extLst>
              <a:ext uri="{FF2B5EF4-FFF2-40B4-BE49-F238E27FC236}">
                <a16:creationId xmlns:a16="http://schemas.microsoft.com/office/drawing/2014/main" id="{6A31CCBA-84B7-49C6-99CF-5B7794FF38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7802" y="3554423"/>
            <a:ext cx="445453" cy="330683"/>
          </a:xfrm>
          <a:prstGeom prst="rect">
            <a:avLst/>
          </a:prstGeom>
        </p:spPr>
      </p:pic>
    </p:spTree>
    <p:extLst>
      <p:ext uri="{BB962C8B-B14F-4D97-AF65-F5344CB8AC3E}">
        <p14:creationId xmlns:p14="http://schemas.microsoft.com/office/powerpoint/2010/main" val="278794409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Intelligence over all of your data</a:t>
            </a:r>
          </a:p>
        </p:txBody>
      </p:sp>
      <p:sp>
        <p:nvSpPr>
          <p:cNvPr id="38" name="TextBox 37">
            <a:extLst>
              <a:ext uri="{FF2B5EF4-FFF2-40B4-BE49-F238E27FC236}">
                <a16:creationId xmlns:a16="http://schemas.microsoft.com/office/drawing/2014/main" id="{21EF42A5-D378-43D0-B1E1-B3CC8DA47BE2}"/>
              </a:ext>
            </a:extLst>
          </p:cNvPr>
          <p:cNvSpPr txBox="1"/>
          <p:nvPr/>
        </p:nvSpPr>
        <p:spPr>
          <a:xfrm>
            <a:off x="457468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a:t>
            </a:r>
            <a:r>
              <a:rPr lang="en-US" sz="1600" b="1" dirty="0">
                <a:solidFill>
                  <a:srgbClr val="0077D7"/>
                </a:solidFill>
                <a:latin typeface="Segoe UI Semibold" panose="020B0502040204020203" pitchFamily="34" charset="0"/>
                <a:cs typeface="Segoe UI Semibold" panose="020B0502040204020203" pitchFamily="34" charset="0"/>
              </a:rPr>
              <a:t>Data Lake</a:t>
            </a:r>
            <a:endPar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endParaRP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62845"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26684" y="5356532"/>
            <a:ext cx="3117275"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93912"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8928" y="5356532"/>
            <a:ext cx="33149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510530"/>
            <a:ext cx="8333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842929"/>
            <a:ext cx="0" cy="459261"/>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5875">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REST API containers for models</a:t>
            </a:r>
          </a:p>
        </p:txBody>
      </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chemeClr val="accent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Group 189">
            <a:extLst>
              <a:ext uri="{FF2B5EF4-FFF2-40B4-BE49-F238E27FC236}">
                <a16:creationId xmlns:a16="http://schemas.microsoft.com/office/drawing/2014/main" id="{1FB6BB70-ED82-47F3-AB75-A1E86239EF0E}"/>
              </a:ext>
            </a:extLst>
          </p:cNvPr>
          <p:cNvGrpSpPr>
            <a:grpSpLocks noChangeAspect="1"/>
          </p:cNvGrpSpPr>
          <p:nvPr/>
        </p:nvGrpSpPr>
        <p:grpSpPr bwMode="auto">
          <a:xfrm>
            <a:off x="1040647" y="2361258"/>
            <a:ext cx="522464" cy="391849"/>
            <a:chOff x="1614" y="1826"/>
            <a:chExt cx="312" cy="234"/>
          </a:xfrm>
        </p:grpSpPr>
        <p:sp>
          <p:nvSpPr>
            <p:cNvPr id="92" name="AutoShape 188">
              <a:extLst>
                <a:ext uri="{FF2B5EF4-FFF2-40B4-BE49-F238E27FC236}">
                  <a16:creationId xmlns:a16="http://schemas.microsoft.com/office/drawing/2014/main" id="{E8F3D41C-EE90-4138-AC19-2381029240DA}"/>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190">
              <a:extLst>
                <a:ext uri="{FF2B5EF4-FFF2-40B4-BE49-F238E27FC236}">
                  <a16:creationId xmlns:a16="http://schemas.microsoft.com/office/drawing/2014/main" id="{9E4A2649-8C90-440A-9AF1-A53974DEB0BD}"/>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Rectangle 191">
              <a:extLst>
                <a:ext uri="{FF2B5EF4-FFF2-40B4-BE49-F238E27FC236}">
                  <a16:creationId xmlns:a16="http://schemas.microsoft.com/office/drawing/2014/main" id="{FAF33462-4CC0-44C8-AA11-6BC4C03A058F}"/>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192">
              <a:extLst>
                <a:ext uri="{FF2B5EF4-FFF2-40B4-BE49-F238E27FC236}">
                  <a16:creationId xmlns:a16="http://schemas.microsoft.com/office/drawing/2014/main" id="{415EA361-B388-4D80-80E1-38888F8B1184}"/>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193">
              <a:extLst>
                <a:ext uri="{FF2B5EF4-FFF2-40B4-BE49-F238E27FC236}">
                  <a16:creationId xmlns:a16="http://schemas.microsoft.com/office/drawing/2014/main" id="{EC3F4D51-AEC6-4BD9-939E-2A0253082B96}"/>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Oval 194">
              <a:extLst>
                <a:ext uri="{FF2B5EF4-FFF2-40B4-BE49-F238E27FC236}">
                  <a16:creationId xmlns:a16="http://schemas.microsoft.com/office/drawing/2014/main" id="{57FFDB9F-9E15-4C29-BE22-5500F0160DB5}"/>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95">
              <a:extLst>
                <a:ext uri="{FF2B5EF4-FFF2-40B4-BE49-F238E27FC236}">
                  <a16:creationId xmlns:a16="http://schemas.microsoft.com/office/drawing/2014/main" id="{1A4B26F5-CFB4-4302-8CDB-9F86B1454DD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96">
              <a:extLst>
                <a:ext uri="{FF2B5EF4-FFF2-40B4-BE49-F238E27FC236}">
                  <a16:creationId xmlns:a16="http://schemas.microsoft.com/office/drawing/2014/main" id="{150E8F67-ADD4-4EB1-AAE3-26788167948C}"/>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97">
              <a:extLst>
                <a:ext uri="{FF2B5EF4-FFF2-40B4-BE49-F238E27FC236}">
                  <a16:creationId xmlns:a16="http://schemas.microsoft.com/office/drawing/2014/main" id="{B9960EE6-D868-4148-BF9A-07607FBF826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98">
              <a:extLst>
                <a:ext uri="{FF2B5EF4-FFF2-40B4-BE49-F238E27FC236}">
                  <a16:creationId xmlns:a16="http://schemas.microsoft.com/office/drawing/2014/main" id="{8A98B309-7527-420B-AD27-C0CE402ED160}"/>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99">
              <a:extLst>
                <a:ext uri="{FF2B5EF4-FFF2-40B4-BE49-F238E27FC236}">
                  <a16:creationId xmlns:a16="http://schemas.microsoft.com/office/drawing/2014/main" id="{937FCEE5-0768-4F93-B410-B2AC80C032AB}"/>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64D02B48-5FA8-47F8-984A-84247DBE9388}"/>
              </a:ext>
            </a:extLst>
          </p:cNvPr>
          <p:cNvGrpSpPr/>
          <p:nvPr/>
        </p:nvGrpSpPr>
        <p:grpSpPr>
          <a:xfrm>
            <a:off x="9916341" y="2689019"/>
            <a:ext cx="401894" cy="313979"/>
            <a:chOff x="10762767" y="2306620"/>
            <a:chExt cx="401894" cy="313979"/>
          </a:xfrm>
        </p:grpSpPr>
        <p:sp>
          <p:nvSpPr>
            <p:cNvPr id="191" name="Rectangle 190">
              <a:extLst>
                <a:ext uri="{FF2B5EF4-FFF2-40B4-BE49-F238E27FC236}">
                  <a16:creationId xmlns:a16="http://schemas.microsoft.com/office/drawing/2014/main" id="{9835B35D-4C93-4C67-A545-CD460FC840D2}"/>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03" name="Group 102">
              <a:extLst>
                <a:ext uri="{FF2B5EF4-FFF2-40B4-BE49-F238E27FC236}">
                  <a16:creationId xmlns:a16="http://schemas.microsoft.com/office/drawing/2014/main" id="{9C787E4D-2B5F-457B-A096-E1B446B62CA1}"/>
                </a:ext>
              </a:extLst>
            </p:cNvPr>
            <p:cNvGrpSpPr/>
            <p:nvPr/>
          </p:nvGrpSpPr>
          <p:grpSpPr>
            <a:xfrm>
              <a:off x="10814939" y="2352027"/>
              <a:ext cx="297551" cy="223164"/>
              <a:chOff x="11134725" y="2487613"/>
              <a:chExt cx="495300" cy="371475"/>
            </a:xfrm>
          </p:grpSpPr>
          <p:sp>
            <p:nvSpPr>
              <p:cNvPr id="104" name="Rectangle 225">
                <a:extLst>
                  <a:ext uri="{FF2B5EF4-FFF2-40B4-BE49-F238E27FC236}">
                    <a16:creationId xmlns:a16="http://schemas.microsoft.com/office/drawing/2014/main" id="{4F609703-3B2D-4D8C-9161-100D4CBC033F}"/>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Rectangle 226">
                <a:extLst>
                  <a:ext uri="{FF2B5EF4-FFF2-40B4-BE49-F238E27FC236}">
                    <a16:creationId xmlns:a16="http://schemas.microsoft.com/office/drawing/2014/main" id="{20507DCE-E984-4C6E-91C5-55F6EB5596E4}"/>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Oval 227">
                <a:extLst>
                  <a:ext uri="{FF2B5EF4-FFF2-40B4-BE49-F238E27FC236}">
                    <a16:creationId xmlns:a16="http://schemas.microsoft.com/office/drawing/2014/main" id="{7AC85777-00C7-48AF-9D59-F7092DDDB82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Oval 228">
                <a:extLst>
                  <a:ext uri="{FF2B5EF4-FFF2-40B4-BE49-F238E27FC236}">
                    <a16:creationId xmlns:a16="http://schemas.microsoft.com/office/drawing/2014/main" id="{5F1428CC-AD5B-4994-B2C9-0FEEE3368A92}"/>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Oval 229">
                <a:extLst>
                  <a:ext uri="{FF2B5EF4-FFF2-40B4-BE49-F238E27FC236}">
                    <a16:creationId xmlns:a16="http://schemas.microsoft.com/office/drawing/2014/main" id="{AF2105D1-E0D2-4FEB-A482-B5063B356E71}"/>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Rectangle 230">
                <a:extLst>
                  <a:ext uri="{FF2B5EF4-FFF2-40B4-BE49-F238E27FC236}">
                    <a16:creationId xmlns:a16="http://schemas.microsoft.com/office/drawing/2014/main" id="{F301C726-3775-4DD6-86A3-13DBF783F52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Rectangle 231">
                <a:extLst>
                  <a:ext uri="{FF2B5EF4-FFF2-40B4-BE49-F238E27FC236}">
                    <a16:creationId xmlns:a16="http://schemas.microsoft.com/office/drawing/2014/main" id="{8A597661-817A-4620-9FDE-F1B8CE51FAA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Rectangle 232">
                <a:extLst>
                  <a:ext uri="{FF2B5EF4-FFF2-40B4-BE49-F238E27FC236}">
                    <a16:creationId xmlns:a16="http://schemas.microsoft.com/office/drawing/2014/main" id="{3A22E787-6D50-41CC-B65F-4BA441BA1412}"/>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Rectangle 233">
                <a:extLst>
                  <a:ext uri="{FF2B5EF4-FFF2-40B4-BE49-F238E27FC236}">
                    <a16:creationId xmlns:a16="http://schemas.microsoft.com/office/drawing/2014/main" id="{BD4E9C2A-A82D-4500-BA59-4B89229B4A1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Rectangle 234">
                <a:extLst>
                  <a:ext uri="{FF2B5EF4-FFF2-40B4-BE49-F238E27FC236}">
                    <a16:creationId xmlns:a16="http://schemas.microsoft.com/office/drawing/2014/main" id="{C1D2A4F6-80A5-4300-B601-54C33C6C9623}"/>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Rectangle 235">
                <a:extLst>
                  <a:ext uri="{FF2B5EF4-FFF2-40B4-BE49-F238E27FC236}">
                    <a16:creationId xmlns:a16="http://schemas.microsoft.com/office/drawing/2014/main" id="{73344AEA-7082-49E0-AE9E-024C45292477}"/>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17" name="Group 116">
            <a:extLst>
              <a:ext uri="{FF2B5EF4-FFF2-40B4-BE49-F238E27FC236}">
                <a16:creationId xmlns:a16="http://schemas.microsoft.com/office/drawing/2014/main" id="{261072ED-BB88-4642-8D56-7AF5D6AB8181}"/>
              </a:ext>
            </a:extLst>
          </p:cNvPr>
          <p:cNvGrpSpPr/>
          <p:nvPr/>
        </p:nvGrpSpPr>
        <p:grpSpPr>
          <a:xfrm>
            <a:off x="2855349" y="2357812"/>
            <a:ext cx="522464" cy="391849"/>
            <a:chOff x="11134725" y="2487613"/>
            <a:chExt cx="495300" cy="371475"/>
          </a:xfrm>
        </p:grpSpPr>
        <p:sp>
          <p:nvSpPr>
            <p:cNvPr id="118" name="Rectangle 225">
              <a:extLst>
                <a:ext uri="{FF2B5EF4-FFF2-40B4-BE49-F238E27FC236}">
                  <a16:creationId xmlns:a16="http://schemas.microsoft.com/office/drawing/2014/main" id="{C9CF8A60-C7B7-401C-BB96-0131A985186C}"/>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Rectangle 226">
              <a:extLst>
                <a:ext uri="{FF2B5EF4-FFF2-40B4-BE49-F238E27FC236}">
                  <a16:creationId xmlns:a16="http://schemas.microsoft.com/office/drawing/2014/main" id="{574F0EA9-CEFB-459A-BE6F-891AED4324F0}"/>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Oval 227">
              <a:extLst>
                <a:ext uri="{FF2B5EF4-FFF2-40B4-BE49-F238E27FC236}">
                  <a16:creationId xmlns:a16="http://schemas.microsoft.com/office/drawing/2014/main" id="{26F407F8-9AD3-4065-9095-711269A2DB8E}"/>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Oval 228">
              <a:extLst>
                <a:ext uri="{FF2B5EF4-FFF2-40B4-BE49-F238E27FC236}">
                  <a16:creationId xmlns:a16="http://schemas.microsoft.com/office/drawing/2014/main" id="{E8472BAC-3090-49AD-B9D0-B431543FCD57}"/>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Oval 229">
              <a:extLst>
                <a:ext uri="{FF2B5EF4-FFF2-40B4-BE49-F238E27FC236}">
                  <a16:creationId xmlns:a16="http://schemas.microsoft.com/office/drawing/2014/main" id="{D4CC030B-7AF4-4C0D-9FF0-6B778AF34F0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Rectangle 230">
              <a:extLst>
                <a:ext uri="{FF2B5EF4-FFF2-40B4-BE49-F238E27FC236}">
                  <a16:creationId xmlns:a16="http://schemas.microsoft.com/office/drawing/2014/main" id="{0CE47BB4-13E5-4EEC-AE58-3EC584550E3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Rectangle 231">
              <a:extLst>
                <a:ext uri="{FF2B5EF4-FFF2-40B4-BE49-F238E27FC236}">
                  <a16:creationId xmlns:a16="http://schemas.microsoft.com/office/drawing/2014/main" id="{93ACA670-A0D2-49AD-8055-132928E8A8C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Rectangle 232">
              <a:extLst>
                <a:ext uri="{FF2B5EF4-FFF2-40B4-BE49-F238E27FC236}">
                  <a16:creationId xmlns:a16="http://schemas.microsoft.com/office/drawing/2014/main" id="{FEE329C1-BD9D-410D-B766-34BBDAFEEEF1}"/>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Rectangle 233">
              <a:extLst>
                <a:ext uri="{FF2B5EF4-FFF2-40B4-BE49-F238E27FC236}">
                  <a16:creationId xmlns:a16="http://schemas.microsoft.com/office/drawing/2014/main" id="{00F676AC-8FED-424B-81D6-7549421B105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Rectangle 234">
              <a:extLst>
                <a:ext uri="{FF2B5EF4-FFF2-40B4-BE49-F238E27FC236}">
                  <a16:creationId xmlns:a16="http://schemas.microsoft.com/office/drawing/2014/main" id="{14680B1B-7DAF-489D-8B5B-607715164519}"/>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Rectangle 235">
              <a:extLst>
                <a:ext uri="{FF2B5EF4-FFF2-40B4-BE49-F238E27FC236}">
                  <a16:creationId xmlns:a16="http://schemas.microsoft.com/office/drawing/2014/main" id="{31DDDE7A-97FA-4B8D-88D3-8DC4E83D7F4B}"/>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52">
            <a:extLst>
              <a:ext uri="{FF2B5EF4-FFF2-40B4-BE49-F238E27FC236}">
                <a16:creationId xmlns:a16="http://schemas.microsoft.com/office/drawing/2014/main" id="{CF71F81D-F64B-4FAB-A0AF-FAC36C14C169}"/>
              </a:ext>
            </a:extLst>
          </p:cNvPr>
          <p:cNvGrpSpPr/>
          <p:nvPr/>
        </p:nvGrpSpPr>
        <p:grpSpPr>
          <a:xfrm>
            <a:off x="9444173" y="2689019"/>
            <a:ext cx="401894" cy="313979"/>
            <a:chOff x="10762767" y="2306620"/>
            <a:chExt cx="401894" cy="313979"/>
          </a:xfrm>
        </p:grpSpPr>
        <p:sp>
          <p:nvSpPr>
            <p:cNvPr id="156" name="Rectangle 155">
              <a:extLst>
                <a:ext uri="{FF2B5EF4-FFF2-40B4-BE49-F238E27FC236}">
                  <a16:creationId xmlns:a16="http://schemas.microsoft.com/office/drawing/2014/main" id="{93204493-3792-44A7-9357-5E4F0978E266}"/>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60" name="Group 159">
              <a:extLst>
                <a:ext uri="{FF2B5EF4-FFF2-40B4-BE49-F238E27FC236}">
                  <a16:creationId xmlns:a16="http://schemas.microsoft.com/office/drawing/2014/main" id="{EEB2AF79-D611-470A-9FD1-B45779B9FC9A}"/>
                </a:ext>
              </a:extLst>
            </p:cNvPr>
            <p:cNvGrpSpPr/>
            <p:nvPr/>
          </p:nvGrpSpPr>
          <p:grpSpPr>
            <a:xfrm>
              <a:off x="10814939" y="2352027"/>
              <a:ext cx="297551" cy="223164"/>
              <a:chOff x="11134725" y="2487613"/>
              <a:chExt cx="495300" cy="371475"/>
            </a:xfrm>
          </p:grpSpPr>
          <p:sp>
            <p:nvSpPr>
              <p:cNvPr id="161" name="Rectangle 225">
                <a:extLst>
                  <a:ext uri="{FF2B5EF4-FFF2-40B4-BE49-F238E27FC236}">
                    <a16:creationId xmlns:a16="http://schemas.microsoft.com/office/drawing/2014/main" id="{F0EB87A9-6903-4BD4-92FC-FCDBF2155A20}"/>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Rectangle 226">
                <a:extLst>
                  <a:ext uri="{FF2B5EF4-FFF2-40B4-BE49-F238E27FC236}">
                    <a16:creationId xmlns:a16="http://schemas.microsoft.com/office/drawing/2014/main" id="{E9979637-2E88-4226-9C22-AD038E9FE31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Oval 227">
                <a:extLst>
                  <a:ext uri="{FF2B5EF4-FFF2-40B4-BE49-F238E27FC236}">
                    <a16:creationId xmlns:a16="http://schemas.microsoft.com/office/drawing/2014/main" id="{B4362DF1-44B2-4797-B9B8-D3EC6D7CD14B}"/>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Oval 228">
                <a:extLst>
                  <a:ext uri="{FF2B5EF4-FFF2-40B4-BE49-F238E27FC236}">
                    <a16:creationId xmlns:a16="http://schemas.microsoft.com/office/drawing/2014/main" id="{DB37C1B2-61CC-4D87-BAE0-AA9ED7AD8D8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5" name="Oval 229">
                <a:extLst>
                  <a:ext uri="{FF2B5EF4-FFF2-40B4-BE49-F238E27FC236}">
                    <a16:creationId xmlns:a16="http://schemas.microsoft.com/office/drawing/2014/main" id="{CADE73E0-95DF-43A5-8912-EFE931543F16}"/>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Rectangle 230">
                <a:extLst>
                  <a:ext uri="{FF2B5EF4-FFF2-40B4-BE49-F238E27FC236}">
                    <a16:creationId xmlns:a16="http://schemas.microsoft.com/office/drawing/2014/main" id="{5545459C-9B05-42FF-BBDD-7F0E5EDC014C}"/>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Rectangle 231">
                <a:extLst>
                  <a:ext uri="{FF2B5EF4-FFF2-40B4-BE49-F238E27FC236}">
                    <a16:creationId xmlns:a16="http://schemas.microsoft.com/office/drawing/2014/main" id="{BECF7343-ABD2-4487-867B-747C7E6237C4}"/>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Rectangle 232">
                <a:extLst>
                  <a:ext uri="{FF2B5EF4-FFF2-40B4-BE49-F238E27FC236}">
                    <a16:creationId xmlns:a16="http://schemas.microsoft.com/office/drawing/2014/main" id="{1DCBCD57-F634-4E47-95A1-D38EBC71C52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Rectangle 233">
                <a:extLst>
                  <a:ext uri="{FF2B5EF4-FFF2-40B4-BE49-F238E27FC236}">
                    <a16:creationId xmlns:a16="http://schemas.microsoft.com/office/drawing/2014/main" id="{7E46D05E-D181-473F-BAE4-06608E18B3F4}"/>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Rectangle 234">
                <a:extLst>
                  <a:ext uri="{FF2B5EF4-FFF2-40B4-BE49-F238E27FC236}">
                    <a16:creationId xmlns:a16="http://schemas.microsoft.com/office/drawing/2014/main" id="{C027CCEC-3A40-418B-BB35-1FE42041240E}"/>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Rectangle 235">
                <a:extLst>
                  <a:ext uri="{FF2B5EF4-FFF2-40B4-BE49-F238E27FC236}">
                    <a16:creationId xmlns:a16="http://schemas.microsoft.com/office/drawing/2014/main" id="{5F99492B-A2E8-481A-B5A3-D99AA5435C2C}"/>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2" name="Group 201">
            <a:extLst>
              <a:ext uri="{FF2B5EF4-FFF2-40B4-BE49-F238E27FC236}">
                <a16:creationId xmlns:a16="http://schemas.microsoft.com/office/drawing/2014/main" id="{7EB7CA04-686B-40B5-833D-001AB8690ED3}"/>
              </a:ext>
            </a:extLst>
          </p:cNvPr>
          <p:cNvGrpSpPr/>
          <p:nvPr/>
        </p:nvGrpSpPr>
        <p:grpSpPr>
          <a:xfrm>
            <a:off x="10388509" y="2689019"/>
            <a:ext cx="401894" cy="313979"/>
            <a:chOff x="10762767" y="2306620"/>
            <a:chExt cx="401894" cy="313979"/>
          </a:xfrm>
        </p:grpSpPr>
        <p:sp>
          <p:nvSpPr>
            <p:cNvPr id="203" name="Rectangle 202">
              <a:extLst>
                <a:ext uri="{FF2B5EF4-FFF2-40B4-BE49-F238E27FC236}">
                  <a16:creationId xmlns:a16="http://schemas.microsoft.com/office/drawing/2014/main" id="{13D5398A-660C-4ED9-884B-35902A0A9DFB}"/>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04" name="Group 203">
              <a:extLst>
                <a:ext uri="{FF2B5EF4-FFF2-40B4-BE49-F238E27FC236}">
                  <a16:creationId xmlns:a16="http://schemas.microsoft.com/office/drawing/2014/main" id="{B66D5732-CDF6-4ECA-8B1A-84D13CA9F001}"/>
                </a:ext>
              </a:extLst>
            </p:cNvPr>
            <p:cNvGrpSpPr/>
            <p:nvPr/>
          </p:nvGrpSpPr>
          <p:grpSpPr>
            <a:xfrm>
              <a:off x="10814939" y="2352027"/>
              <a:ext cx="297551" cy="223164"/>
              <a:chOff x="11134725" y="2487613"/>
              <a:chExt cx="495300" cy="371475"/>
            </a:xfrm>
          </p:grpSpPr>
          <p:sp>
            <p:nvSpPr>
              <p:cNvPr id="205" name="Rectangle 225">
                <a:extLst>
                  <a:ext uri="{FF2B5EF4-FFF2-40B4-BE49-F238E27FC236}">
                    <a16:creationId xmlns:a16="http://schemas.microsoft.com/office/drawing/2014/main" id="{F86CFB42-A974-499A-96D0-633F7A9E1F7A}"/>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Rectangle 226">
                <a:extLst>
                  <a:ext uri="{FF2B5EF4-FFF2-40B4-BE49-F238E27FC236}">
                    <a16:creationId xmlns:a16="http://schemas.microsoft.com/office/drawing/2014/main" id="{801FE291-F1AB-4DE1-8C8D-60044551CB6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Oval 227">
                <a:extLst>
                  <a:ext uri="{FF2B5EF4-FFF2-40B4-BE49-F238E27FC236}">
                    <a16:creationId xmlns:a16="http://schemas.microsoft.com/office/drawing/2014/main" id="{B42ABCE8-7B39-4DED-A714-011061EFCD8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Oval 228">
                <a:extLst>
                  <a:ext uri="{FF2B5EF4-FFF2-40B4-BE49-F238E27FC236}">
                    <a16:creationId xmlns:a16="http://schemas.microsoft.com/office/drawing/2014/main" id="{1C038016-F7E9-4444-B57C-002C2E46F14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Oval 229">
                <a:extLst>
                  <a:ext uri="{FF2B5EF4-FFF2-40B4-BE49-F238E27FC236}">
                    <a16:creationId xmlns:a16="http://schemas.microsoft.com/office/drawing/2014/main" id="{2D207A76-3723-4279-9551-9A4A637A0A1F}"/>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0" name="Rectangle 230">
                <a:extLst>
                  <a:ext uri="{FF2B5EF4-FFF2-40B4-BE49-F238E27FC236}">
                    <a16:creationId xmlns:a16="http://schemas.microsoft.com/office/drawing/2014/main" id="{0D3781F3-952E-4075-B9DF-915ACB182B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1" name="Rectangle 231">
                <a:extLst>
                  <a:ext uri="{FF2B5EF4-FFF2-40B4-BE49-F238E27FC236}">
                    <a16:creationId xmlns:a16="http://schemas.microsoft.com/office/drawing/2014/main" id="{2574B111-6616-4B91-B73F-E7418301F57B}"/>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Rectangle 232">
                <a:extLst>
                  <a:ext uri="{FF2B5EF4-FFF2-40B4-BE49-F238E27FC236}">
                    <a16:creationId xmlns:a16="http://schemas.microsoft.com/office/drawing/2014/main" id="{C935EF89-DC62-48AD-B2A8-3CCD9C26DA4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3" name="Rectangle 233">
                <a:extLst>
                  <a:ext uri="{FF2B5EF4-FFF2-40B4-BE49-F238E27FC236}">
                    <a16:creationId xmlns:a16="http://schemas.microsoft.com/office/drawing/2014/main" id="{4EB517D5-D7A2-472C-B683-8F13AE2BADB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4" name="Rectangle 234">
                <a:extLst>
                  <a:ext uri="{FF2B5EF4-FFF2-40B4-BE49-F238E27FC236}">
                    <a16:creationId xmlns:a16="http://schemas.microsoft.com/office/drawing/2014/main" id="{615DD334-CA5A-4248-80E7-41797391959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Rectangle 235">
                <a:extLst>
                  <a:ext uri="{FF2B5EF4-FFF2-40B4-BE49-F238E27FC236}">
                    <a16:creationId xmlns:a16="http://schemas.microsoft.com/office/drawing/2014/main" id="{165DFADA-F7DC-4DCA-83EF-720A1471654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6BCC8305-8BA2-4520-8827-4537D49D87F1}"/>
              </a:ext>
            </a:extLst>
          </p:cNvPr>
          <p:cNvGrpSpPr/>
          <p:nvPr/>
        </p:nvGrpSpPr>
        <p:grpSpPr>
          <a:xfrm>
            <a:off x="9680257" y="2316520"/>
            <a:ext cx="401894" cy="313979"/>
            <a:chOff x="10762767" y="2306620"/>
            <a:chExt cx="401894" cy="313979"/>
          </a:xfrm>
        </p:grpSpPr>
        <p:sp>
          <p:nvSpPr>
            <p:cNvPr id="217" name="Rectangle 216">
              <a:extLst>
                <a:ext uri="{FF2B5EF4-FFF2-40B4-BE49-F238E27FC236}">
                  <a16:creationId xmlns:a16="http://schemas.microsoft.com/office/drawing/2014/main" id="{3CE91D50-734B-4234-92A9-014CBF0B5F88}"/>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18" name="Group 217">
              <a:extLst>
                <a:ext uri="{FF2B5EF4-FFF2-40B4-BE49-F238E27FC236}">
                  <a16:creationId xmlns:a16="http://schemas.microsoft.com/office/drawing/2014/main" id="{532C2478-35DF-4C93-AFBE-7519EB41F6CD}"/>
                </a:ext>
              </a:extLst>
            </p:cNvPr>
            <p:cNvGrpSpPr/>
            <p:nvPr/>
          </p:nvGrpSpPr>
          <p:grpSpPr>
            <a:xfrm>
              <a:off x="10814939" y="2352027"/>
              <a:ext cx="297551" cy="223164"/>
              <a:chOff x="11134725" y="2487613"/>
              <a:chExt cx="495300" cy="371475"/>
            </a:xfrm>
          </p:grpSpPr>
          <p:sp>
            <p:nvSpPr>
              <p:cNvPr id="219" name="Rectangle 225">
                <a:extLst>
                  <a:ext uri="{FF2B5EF4-FFF2-40B4-BE49-F238E27FC236}">
                    <a16:creationId xmlns:a16="http://schemas.microsoft.com/office/drawing/2014/main" id="{BAB76569-A320-4BD2-BFD0-9B7E5566237E}"/>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Rectangle 226">
                <a:extLst>
                  <a:ext uri="{FF2B5EF4-FFF2-40B4-BE49-F238E27FC236}">
                    <a16:creationId xmlns:a16="http://schemas.microsoft.com/office/drawing/2014/main" id="{1FB4843C-FE3E-49DB-951F-572669C4280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Oval 227">
                <a:extLst>
                  <a:ext uri="{FF2B5EF4-FFF2-40B4-BE49-F238E27FC236}">
                    <a16:creationId xmlns:a16="http://schemas.microsoft.com/office/drawing/2014/main" id="{7F19AC81-DD17-494F-B479-3338FEDC5866}"/>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Oval 228">
                <a:extLst>
                  <a:ext uri="{FF2B5EF4-FFF2-40B4-BE49-F238E27FC236}">
                    <a16:creationId xmlns:a16="http://schemas.microsoft.com/office/drawing/2014/main" id="{58A884A8-B830-4130-A4CC-AA7A00ED5CA1}"/>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Oval 229">
                <a:extLst>
                  <a:ext uri="{FF2B5EF4-FFF2-40B4-BE49-F238E27FC236}">
                    <a16:creationId xmlns:a16="http://schemas.microsoft.com/office/drawing/2014/main" id="{186086F6-AE90-4E0C-A174-5C112B787670}"/>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Rectangle 230">
                <a:extLst>
                  <a:ext uri="{FF2B5EF4-FFF2-40B4-BE49-F238E27FC236}">
                    <a16:creationId xmlns:a16="http://schemas.microsoft.com/office/drawing/2014/main" id="{CC41D455-30CE-4EF9-9F75-65D9CB5605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5" name="Rectangle 231">
                <a:extLst>
                  <a:ext uri="{FF2B5EF4-FFF2-40B4-BE49-F238E27FC236}">
                    <a16:creationId xmlns:a16="http://schemas.microsoft.com/office/drawing/2014/main" id="{D2C371AB-77E1-4716-B44F-8283869543F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Rectangle 232">
                <a:extLst>
                  <a:ext uri="{FF2B5EF4-FFF2-40B4-BE49-F238E27FC236}">
                    <a16:creationId xmlns:a16="http://schemas.microsoft.com/office/drawing/2014/main" id="{DDDFDC54-2BF4-416F-93AA-2DA73E1D4DF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Rectangle 233">
                <a:extLst>
                  <a:ext uri="{FF2B5EF4-FFF2-40B4-BE49-F238E27FC236}">
                    <a16:creationId xmlns:a16="http://schemas.microsoft.com/office/drawing/2014/main" id="{9F17ADC2-5B29-4834-A173-4893541FF8F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Rectangle 234">
                <a:extLst>
                  <a:ext uri="{FF2B5EF4-FFF2-40B4-BE49-F238E27FC236}">
                    <a16:creationId xmlns:a16="http://schemas.microsoft.com/office/drawing/2014/main" id="{500EC470-D30F-4764-82B4-0DCA1C36DC20}"/>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Rectangle 235">
                <a:extLst>
                  <a:ext uri="{FF2B5EF4-FFF2-40B4-BE49-F238E27FC236}">
                    <a16:creationId xmlns:a16="http://schemas.microsoft.com/office/drawing/2014/main" id="{4D1090EC-0DD0-47B0-8900-75417F7EC5D8}"/>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30" name="Group 229">
            <a:extLst>
              <a:ext uri="{FF2B5EF4-FFF2-40B4-BE49-F238E27FC236}">
                <a16:creationId xmlns:a16="http://schemas.microsoft.com/office/drawing/2014/main" id="{4582B0FD-C7B4-4B3A-8580-5D3DB0132FFF}"/>
              </a:ext>
            </a:extLst>
          </p:cNvPr>
          <p:cNvGrpSpPr/>
          <p:nvPr/>
        </p:nvGrpSpPr>
        <p:grpSpPr>
          <a:xfrm>
            <a:off x="10152425" y="2316520"/>
            <a:ext cx="401894" cy="313979"/>
            <a:chOff x="10762767" y="2306620"/>
            <a:chExt cx="401894" cy="313979"/>
          </a:xfrm>
        </p:grpSpPr>
        <p:sp>
          <p:nvSpPr>
            <p:cNvPr id="231" name="Rectangle 230">
              <a:extLst>
                <a:ext uri="{FF2B5EF4-FFF2-40B4-BE49-F238E27FC236}">
                  <a16:creationId xmlns:a16="http://schemas.microsoft.com/office/drawing/2014/main" id="{DEA6D69C-86B5-4603-8FE7-B1867B0B3237}"/>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32" name="Group 231">
              <a:extLst>
                <a:ext uri="{FF2B5EF4-FFF2-40B4-BE49-F238E27FC236}">
                  <a16:creationId xmlns:a16="http://schemas.microsoft.com/office/drawing/2014/main" id="{E235ABB1-AADC-4AC3-AEA3-44E80C78D6F5}"/>
                </a:ext>
              </a:extLst>
            </p:cNvPr>
            <p:cNvGrpSpPr/>
            <p:nvPr/>
          </p:nvGrpSpPr>
          <p:grpSpPr>
            <a:xfrm>
              <a:off x="10814939" y="2352027"/>
              <a:ext cx="297551" cy="223164"/>
              <a:chOff x="11134725" y="2487613"/>
              <a:chExt cx="495300" cy="371475"/>
            </a:xfrm>
          </p:grpSpPr>
          <p:sp>
            <p:nvSpPr>
              <p:cNvPr id="233" name="Rectangle 225">
                <a:extLst>
                  <a:ext uri="{FF2B5EF4-FFF2-40B4-BE49-F238E27FC236}">
                    <a16:creationId xmlns:a16="http://schemas.microsoft.com/office/drawing/2014/main" id="{2B4A6CEB-742F-4A22-80B8-D4F2A2CB8D36}"/>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Rectangle 226">
                <a:extLst>
                  <a:ext uri="{FF2B5EF4-FFF2-40B4-BE49-F238E27FC236}">
                    <a16:creationId xmlns:a16="http://schemas.microsoft.com/office/drawing/2014/main" id="{AA054E3D-1F4E-493E-AB82-05C6579F2715}"/>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Oval 227">
                <a:extLst>
                  <a:ext uri="{FF2B5EF4-FFF2-40B4-BE49-F238E27FC236}">
                    <a16:creationId xmlns:a16="http://schemas.microsoft.com/office/drawing/2014/main" id="{08AF9D51-CA94-469B-A306-B570B5D31B6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Oval 228">
                <a:extLst>
                  <a:ext uri="{FF2B5EF4-FFF2-40B4-BE49-F238E27FC236}">
                    <a16:creationId xmlns:a16="http://schemas.microsoft.com/office/drawing/2014/main" id="{6024E5F9-86FC-4A99-A3BC-4D3D60AAD83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Oval 229">
                <a:extLst>
                  <a:ext uri="{FF2B5EF4-FFF2-40B4-BE49-F238E27FC236}">
                    <a16:creationId xmlns:a16="http://schemas.microsoft.com/office/drawing/2014/main" id="{86D4CA13-309A-4FC6-9260-D3E44B13EC2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Rectangle 230">
                <a:extLst>
                  <a:ext uri="{FF2B5EF4-FFF2-40B4-BE49-F238E27FC236}">
                    <a16:creationId xmlns:a16="http://schemas.microsoft.com/office/drawing/2014/main" id="{B7AB4725-D176-4568-998E-C0BC7D7890E5}"/>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Rectangle 231">
                <a:extLst>
                  <a:ext uri="{FF2B5EF4-FFF2-40B4-BE49-F238E27FC236}">
                    <a16:creationId xmlns:a16="http://schemas.microsoft.com/office/drawing/2014/main" id="{1E402004-E7C1-415C-AA56-FA0063B1E19E}"/>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Rectangle 232">
                <a:extLst>
                  <a:ext uri="{FF2B5EF4-FFF2-40B4-BE49-F238E27FC236}">
                    <a16:creationId xmlns:a16="http://schemas.microsoft.com/office/drawing/2014/main" id="{3ABF21A5-D588-4B51-9428-191279DA7603}"/>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Rectangle 233">
                <a:extLst>
                  <a:ext uri="{FF2B5EF4-FFF2-40B4-BE49-F238E27FC236}">
                    <a16:creationId xmlns:a16="http://schemas.microsoft.com/office/drawing/2014/main" id="{26DA056B-D410-4466-BD9B-7BEFD1AB6CC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Rectangle 234">
                <a:extLst>
                  <a:ext uri="{FF2B5EF4-FFF2-40B4-BE49-F238E27FC236}">
                    <a16:creationId xmlns:a16="http://schemas.microsoft.com/office/drawing/2014/main" id="{D10B5035-88A6-4E19-9111-A76DB409E3B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Rectangle 235">
                <a:extLst>
                  <a:ext uri="{FF2B5EF4-FFF2-40B4-BE49-F238E27FC236}">
                    <a16:creationId xmlns:a16="http://schemas.microsoft.com/office/drawing/2014/main" id="{D5E0CB6B-6C56-4959-AE4B-21EB8622698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8C4E-C1AA-4817-AEB1-D59105824FFE}"/>
              </a:ext>
            </a:extLst>
          </p:cNvPr>
          <p:cNvSpPr>
            <a:spLocks noGrp="1"/>
          </p:cNvSpPr>
          <p:nvPr>
            <p:ph type="title"/>
          </p:nvPr>
        </p:nvSpPr>
        <p:spPr/>
        <p:txBody>
          <a:bodyPr/>
          <a:lstStyle/>
          <a:p>
            <a:r>
              <a:rPr lang="en-US" dirty="0"/>
              <a:t>It’s built on a strong foundation</a:t>
            </a:r>
          </a:p>
        </p:txBody>
      </p:sp>
      <p:sp>
        <p:nvSpPr>
          <p:cNvPr id="7" name="Rectangle 6">
            <a:extLst>
              <a:ext uri="{FF2B5EF4-FFF2-40B4-BE49-F238E27FC236}">
                <a16:creationId xmlns:a16="http://schemas.microsoft.com/office/drawing/2014/main" id="{2964839F-E12E-4513-A18B-DCC17F6A0508}"/>
              </a:ext>
            </a:extLst>
          </p:cNvPr>
          <p:cNvSpPr/>
          <p:nvPr/>
        </p:nvSpPr>
        <p:spPr>
          <a:xfrm>
            <a:off x="588264" y="2698836"/>
            <a:ext cx="1922953" cy="2086725"/>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Intelligent performance</a:t>
            </a:r>
          </a:p>
          <a:p>
            <a:pPr marL="0" lvl="1" defTabSz="800100">
              <a:spcBef>
                <a:spcPct val="0"/>
              </a:spcBef>
              <a:spcAft>
                <a:spcPts val="600"/>
              </a:spcAft>
            </a:pPr>
            <a:r>
              <a:rPr lang="en-US" sz="1200" dirty="0">
                <a:solidFill>
                  <a:prstClr val="black"/>
                </a:solidFill>
              </a:rPr>
              <a:t>Query Store</a:t>
            </a:r>
          </a:p>
          <a:p>
            <a:pPr marL="0" lvl="1" defTabSz="800100">
              <a:spcBef>
                <a:spcPct val="0"/>
              </a:spcBef>
              <a:spcAft>
                <a:spcPts val="600"/>
              </a:spcAft>
            </a:pPr>
            <a:r>
              <a:rPr lang="en-US" sz="1200" dirty="0">
                <a:solidFill>
                  <a:prstClr val="black"/>
                </a:solidFill>
              </a:rPr>
              <a:t>Adaptive Query Processing</a:t>
            </a:r>
          </a:p>
          <a:p>
            <a:pPr marL="0" lvl="1" defTabSz="800100">
              <a:spcBef>
                <a:spcPct val="0"/>
              </a:spcBef>
              <a:spcAft>
                <a:spcPts val="600"/>
              </a:spcAft>
            </a:pPr>
            <a:r>
              <a:rPr lang="en-US" sz="1200" dirty="0">
                <a:solidFill>
                  <a:prstClr val="black"/>
                </a:solidFill>
              </a:rPr>
              <a:t>Automatic Tuning</a:t>
            </a:r>
          </a:p>
          <a:p>
            <a:pPr marL="0" lvl="1" defTabSz="800100">
              <a:spcBef>
                <a:spcPct val="0"/>
              </a:spcBef>
              <a:spcAft>
                <a:spcPts val="600"/>
              </a:spcAft>
            </a:pPr>
            <a:r>
              <a:rPr lang="en-US" sz="1200" dirty="0">
                <a:solidFill>
                  <a:prstClr val="black"/>
                </a:solidFill>
              </a:rPr>
              <a:t>Columnstore and In-Memory OLTP</a:t>
            </a:r>
          </a:p>
          <a:p>
            <a:pPr marL="0" lvl="1" defTabSz="800100">
              <a:spcBef>
                <a:spcPct val="0"/>
              </a:spcBef>
              <a:spcAft>
                <a:spcPts val="600"/>
              </a:spcAft>
            </a:pPr>
            <a:r>
              <a:rPr lang="en-US" sz="1200" dirty="0">
                <a:solidFill>
                  <a:prstClr val="black"/>
                </a:solidFill>
              </a:rPr>
              <a:t>“It Just Runs Faster”</a:t>
            </a:r>
          </a:p>
        </p:txBody>
      </p:sp>
      <p:sp>
        <p:nvSpPr>
          <p:cNvPr id="8" name="Rectangle 7">
            <a:extLst>
              <a:ext uri="{FF2B5EF4-FFF2-40B4-BE49-F238E27FC236}">
                <a16:creationId xmlns:a16="http://schemas.microsoft.com/office/drawing/2014/main" id="{6230BC3A-2398-43C4-A9D5-8F85ECFF2FB4}"/>
              </a:ext>
            </a:extLst>
          </p:cNvPr>
          <p:cNvSpPr/>
          <p:nvPr/>
        </p:nvSpPr>
        <p:spPr>
          <a:xfrm>
            <a:off x="3050837" y="2698836"/>
            <a:ext cx="1922953" cy="1132618"/>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Layers of security</a:t>
            </a:r>
          </a:p>
          <a:p>
            <a:pPr marL="0" lvl="1" defTabSz="800100">
              <a:spcBef>
                <a:spcPct val="0"/>
              </a:spcBef>
              <a:spcAft>
                <a:spcPts val="600"/>
              </a:spcAft>
            </a:pPr>
            <a:r>
              <a:rPr lang="en-US" sz="1200" dirty="0">
                <a:solidFill>
                  <a:prstClr val="black"/>
                </a:solidFill>
              </a:rPr>
              <a:t>Always Encrypted</a:t>
            </a:r>
          </a:p>
          <a:p>
            <a:pPr marL="0" lvl="1" defTabSz="800100">
              <a:spcBef>
                <a:spcPct val="0"/>
              </a:spcBef>
              <a:spcAft>
                <a:spcPts val="600"/>
              </a:spcAft>
            </a:pPr>
            <a:r>
              <a:rPr lang="en-US" sz="1200" dirty="0">
                <a:solidFill>
                  <a:prstClr val="black"/>
                </a:solidFill>
              </a:rPr>
              <a:t>Row Level Security</a:t>
            </a:r>
          </a:p>
          <a:p>
            <a:pPr marL="0" lvl="1" defTabSz="800100">
              <a:spcBef>
                <a:spcPct val="0"/>
              </a:spcBef>
              <a:spcAft>
                <a:spcPts val="600"/>
              </a:spcAft>
            </a:pPr>
            <a:r>
              <a:rPr lang="en-US" sz="1200" dirty="0">
                <a:solidFill>
                  <a:prstClr val="black"/>
                </a:solidFill>
              </a:rPr>
              <a:t>Dynamic Data Masking</a:t>
            </a:r>
          </a:p>
        </p:txBody>
      </p:sp>
      <p:sp>
        <p:nvSpPr>
          <p:cNvPr id="9" name="Rectangle 8">
            <a:extLst>
              <a:ext uri="{FF2B5EF4-FFF2-40B4-BE49-F238E27FC236}">
                <a16:creationId xmlns:a16="http://schemas.microsoft.com/office/drawing/2014/main" id="{077F16ED-462F-4355-9ED2-BE74F81BE9E7}"/>
              </a:ext>
            </a:extLst>
          </p:cNvPr>
          <p:cNvSpPr/>
          <p:nvPr/>
        </p:nvSpPr>
        <p:spPr>
          <a:xfrm>
            <a:off x="5324730" y="2698836"/>
            <a:ext cx="1922953" cy="193283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Mission critical availability</a:t>
            </a:r>
          </a:p>
          <a:p>
            <a:pPr marL="0" lvl="1" defTabSz="800100">
              <a:spcBef>
                <a:spcPct val="0"/>
              </a:spcBef>
              <a:spcAft>
                <a:spcPts val="600"/>
              </a:spcAft>
            </a:pPr>
            <a:r>
              <a:rPr lang="en-US" sz="1200" i="1" dirty="0">
                <a:solidFill>
                  <a:prstClr val="black"/>
                </a:solidFill>
              </a:rPr>
              <a:t>Clusterless</a:t>
            </a:r>
            <a:r>
              <a:rPr lang="en-US" sz="1200" dirty="0">
                <a:solidFill>
                  <a:prstClr val="black"/>
                </a:solidFill>
              </a:rPr>
              <a:t> Availability Groups</a:t>
            </a:r>
          </a:p>
          <a:p>
            <a:pPr marL="0" lvl="1" defTabSz="800100">
              <a:spcBef>
                <a:spcPct val="0"/>
              </a:spcBef>
              <a:spcAft>
                <a:spcPts val="600"/>
              </a:spcAft>
            </a:pPr>
            <a:r>
              <a:rPr lang="en-US" sz="1200" dirty="0">
                <a:solidFill>
                  <a:prstClr val="black"/>
                </a:solidFill>
              </a:rPr>
              <a:t>Distributed Transactions for Availability Groups</a:t>
            </a:r>
          </a:p>
          <a:p>
            <a:pPr marL="0" lvl="1" defTabSz="800100">
              <a:spcBef>
                <a:spcPct val="0"/>
              </a:spcBef>
              <a:spcAft>
                <a:spcPts val="600"/>
              </a:spcAft>
            </a:pPr>
            <a:r>
              <a:rPr lang="en-US" sz="1200" dirty="0">
                <a:solidFill>
                  <a:prstClr val="black"/>
                </a:solidFill>
              </a:rPr>
              <a:t>Resumable Index Maintenance</a:t>
            </a:r>
          </a:p>
        </p:txBody>
      </p:sp>
      <p:sp>
        <p:nvSpPr>
          <p:cNvPr id="10" name="Rectangle 9">
            <a:extLst>
              <a:ext uri="{FF2B5EF4-FFF2-40B4-BE49-F238E27FC236}">
                <a16:creationId xmlns:a16="http://schemas.microsoft.com/office/drawing/2014/main" id="{039741AC-5357-4BC2-8802-4124646D340D}"/>
              </a:ext>
            </a:extLst>
          </p:cNvPr>
          <p:cNvSpPr/>
          <p:nvPr/>
        </p:nvSpPr>
        <p:spPr>
          <a:xfrm>
            <a:off x="7598621" y="2698836"/>
            <a:ext cx="1922953" cy="1378839"/>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Developer experience</a:t>
            </a:r>
          </a:p>
          <a:p>
            <a:pPr marL="0" lvl="1" defTabSz="800100">
              <a:spcBef>
                <a:spcPct val="0"/>
              </a:spcBef>
              <a:spcAft>
                <a:spcPts val="600"/>
              </a:spcAft>
            </a:pPr>
            <a:r>
              <a:rPr lang="en-US" sz="1200" dirty="0">
                <a:solidFill>
                  <a:prstClr val="black"/>
                </a:solidFill>
              </a:rPr>
              <a:t>JSON</a:t>
            </a:r>
          </a:p>
          <a:p>
            <a:pPr marL="0" lvl="1" defTabSz="800100">
              <a:spcBef>
                <a:spcPct val="0"/>
              </a:spcBef>
              <a:spcAft>
                <a:spcPts val="600"/>
              </a:spcAft>
            </a:pPr>
            <a:r>
              <a:rPr lang="en-US" sz="1200" dirty="0">
                <a:solidFill>
                  <a:prstClr val="black"/>
                </a:solidFill>
              </a:rPr>
              <a:t>Temporal Tables</a:t>
            </a:r>
          </a:p>
          <a:p>
            <a:pPr marL="0" lvl="1" defTabSz="800100">
              <a:spcBef>
                <a:spcPct val="0"/>
              </a:spcBef>
              <a:spcAft>
                <a:spcPts val="600"/>
              </a:spcAft>
            </a:pPr>
            <a:r>
              <a:rPr lang="en-US" sz="1200" dirty="0">
                <a:solidFill>
                  <a:prstClr val="black"/>
                </a:solidFill>
              </a:rPr>
              <a:t>Graph Database</a:t>
            </a:r>
          </a:p>
        </p:txBody>
      </p:sp>
      <p:sp>
        <p:nvSpPr>
          <p:cNvPr id="11" name="Rectangle 10">
            <a:extLst>
              <a:ext uri="{FF2B5EF4-FFF2-40B4-BE49-F238E27FC236}">
                <a16:creationId xmlns:a16="http://schemas.microsoft.com/office/drawing/2014/main" id="{020852A8-6049-43E9-8B3B-0569A243005C}"/>
              </a:ext>
            </a:extLst>
          </p:cNvPr>
          <p:cNvSpPr/>
          <p:nvPr/>
        </p:nvSpPr>
        <p:spPr>
          <a:xfrm>
            <a:off x="9683831" y="2698836"/>
            <a:ext cx="1922953" cy="1055674"/>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Modern platform</a:t>
            </a:r>
          </a:p>
          <a:p>
            <a:pPr marL="0" lvl="1" defTabSz="800100">
              <a:spcBef>
                <a:spcPct val="0"/>
              </a:spcBef>
              <a:spcAft>
                <a:spcPts val="600"/>
              </a:spcAft>
            </a:pPr>
            <a:r>
              <a:rPr lang="en-US" sz="1200" dirty="0">
                <a:solidFill>
                  <a:prstClr val="black"/>
                </a:solidFill>
              </a:rPr>
              <a:t>Linux and Containers</a:t>
            </a:r>
          </a:p>
          <a:p>
            <a:pPr marL="0" lvl="1" defTabSz="800100">
              <a:spcBef>
                <a:spcPct val="0"/>
              </a:spcBef>
              <a:spcAft>
                <a:spcPts val="600"/>
              </a:spcAft>
            </a:pPr>
            <a:r>
              <a:rPr lang="en-US" sz="1200" dirty="0">
                <a:solidFill>
                  <a:prstClr val="black"/>
                </a:solidFill>
              </a:rPr>
              <a:t>Machine Learning Services with R and Python</a:t>
            </a:r>
          </a:p>
        </p:txBody>
      </p:sp>
      <p:sp>
        <p:nvSpPr>
          <p:cNvPr id="3" name="Rectangle 2">
            <a:extLst>
              <a:ext uri="{FF2B5EF4-FFF2-40B4-BE49-F238E27FC236}">
                <a16:creationId xmlns:a16="http://schemas.microsoft.com/office/drawing/2014/main" id="{CB8CB516-035E-4DE0-8547-CB3D5959E230}"/>
              </a:ext>
            </a:extLst>
          </p:cNvPr>
          <p:cNvSpPr/>
          <p:nvPr/>
        </p:nvSpPr>
        <p:spPr>
          <a:xfrm>
            <a:off x="588263" y="1047484"/>
            <a:ext cx="7405952" cy="307777"/>
          </a:xfrm>
          <a:prstGeom prst="rect">
            <a:avLst/>
          </a:prstGeom>
        </p:spPr>
        <p:txBody>
          <a:bodyPr wrap="square" lIns="0" tIns="0" rIns="0" bIns="0">
            <a:spAutoFit/>
          </a:bodyPr>
          <a:lstStyle/>
          <a:p>
            <a:r>
              <a:rPr lang="en-US" sz="2000" dirty="0">
                <a:solidFill>
                  <a:schemeClr val="accent1"/>
                </a:solidFill>
                <a:latin typeface="+mj-lt"/>
              </a:rPr>
              <a:t>Major capabilities of SQL Server 2016 and 2017</a:t>
            </a:r>
          </a:p>
        </p:txBody>
      </p:sp>
      <p:grpSp>
        <p:nvGrpSpPr>
          <p:cNvPr id="14" name="Group 13">
            <a:extLst>
              <a:ext uri="{FF2B5EF4-FFF2-40B4-BE49-F238E27FC236}">
                <a16:creationId xmlns:a16="http://schemas.microsoft.com/office/drawing/2014/main" id="{B508D9B4-7355-4FBA-9833-78FCC4A53FB4}"/>
              </a:ext>
            </a:extLst>
          </p:cNvPr>
          <p:cNvGrpSpPr/>
          <p:nvPr/>
        </p:nvGrpSpPr>
        <p:grpSpPr>
          <a:xfrm>
            <a:off x="605679" y="2051337"/>
            <a:ext cx="495300" cy="495300"/>
            <a:chOff x="3498850" y="1585913"/>
            <a:chExt cx="495300" cy="495300"/>
          </a:xfrm>
        </p:grpSpPr>
        <p:sp>
          <p:nvSpPr>
            <p:cNvPr id="15" name="Rectangle 27">
              <a:extLst>
                <a:ext uri="{FF2B5EF4-FFF2-40B4-BE49-F238E27FC236}">
                  <a16:creationId xmlns:a16="http://schemas.microsoft.com/office/drawing/2014/main" id="{9C6F5747-C08F-45AE-A636-017CFF8372A4}"/>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8">
              <a:extLst>
                <a:ext uri="{FF2B5EF4-FFF2-40B4-BE49-F238E27FC236}">
                  <a16:creationId xmlns:a16="http://schemas.microsoft.com/office/drawing/2014/main" id="{95A980A6-0080-41C1-8A11-3003FE4767AF}"/>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9">
              <a:extLst>
                <a:ext uri="{FF2B5EF4-FFF2-40B4-BE49-F238E27FC236}">
                  <a16:creationId xmlns:a16="http://schemas.microsoft.com/office/drawing/2014/main" id="{2388282D-E316-42E5-A398-51A6122A05E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a:extLst>
              <a:ext uri="{FF2B5EF4-FFF2-40B4-BE49-F238E27FC236}">
                <a16:creationId xmlns:a16="http://schemas.microsoft.com/office/drawing/2014/main" id="{3E0E1BA3-5598-45CE-B420-E4AA89EB7A41}"/>
              </a:ext>
            </a:extLst>
          </p:cNvPr>
          <p:cNvGrpSpPr/>
          <p:nvPr/>
        </p:nvGrpSpPr>
        <p:grpSpPr>
          <a:xfrm>
            <a:off x="3068253" y="2056299"/>
            <a:ext cx="393295" cy="485377"/>
            <a:chOff x="1980078" y="253998"/>
            <a:chExt cx="3830386" cy="4727197"/>
          </a:xfrm>
        </p:grpSpPr>
        <p:sp>
          <p:nvSpPr>
            <p:cNvPr id="19" name="Rectangle 27">
              <a:extLst>
                <a:ext uri="{FF2B5EF4-FFF2-40B4-BE49-F238E27FC236}">
                  <a16:creationId xmlns:a16="http://schemas.microsoft.com/office/drawing/2014/main" id="{AE065A93-7A4F-4824-BE8B-857060B1376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a:extLst>
                <a:ext uri="{FF2B5EF4-FFF2-40B4-BE49-F238E27FC236}">
                  <a16:creationId xmlns:a16="http://schemas.microsoft.com/office/drawing/2014/main" id="{38A09FE5-5CA5-4FA2-9DDE-5B75FFB0FC0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a:extLst>
                <a:ext uri="{FF2B5EF4-FFF2-40B4-BE49-F238E27FC236}">
                  <a16:creationId xmlns:a16="http://schemas.microsoft.com/office/drawing/2014/main" id="{B7FBA161-D290-4A0C-A3B8-9B198DB4E64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6C6ACA00-E675-4433-B749-6D179D433F6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18">
            <a:extLst>
              <a:ext uri="{FF2B5EF4-FFF2-40B4-BE49-F238E27FC236}">
                <a16:creationId xmlns:a16="http://schemas.microsoft.com/office/drawing/2014/main" id="{A4011F4D-7D03-4881-BC61-33E2B51AF9F1}"/>
              </a:ext>
            </a:extLst>
          </p:cNvPr>
          <p:cNvGrpSpPr>
            <a:grpSpLocks noChangeAspect="1"/>
          </p:cNvGrpSpPr>
          <p:nvPr/>
        </p:nvGrpSpPr>
        <p:grpSpPr bwMode="auto">
          <a:xfrm>
            <a:off x="7616037" y="2189450"/>
            <a:ext cx="495306" cy="219075"/>
            <a:chOff x="2204" y="1874"/>
            <a:chExt cx="312" cy="138"/>
          </a:xfrm>
        </p:grpSpPr>
        <p:sp>
          <p:nvSpPr>
            <p:cNvPr id="24" name="Freeform 19">
              <a:extLst>
                <a:ext uri="{FF2B5EF4-FFF2-40B4-BE49-F238E27FC236}">
                  <a16:creationId xmlns:a16="http://schemas.microsoft.com/office/drawing/2014/main" id="{4970E8E6-0823-4332-BB32-580FFE1C8A6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a:extLst>
                <a:ext uri="{FF2B5EF4-FFF2-40B4-BE49-F238E27FC236}">
                  <a16:creationId xmlns:a16="http://schemas.microsoft.com/office/drawing/2014/main" id="{72B03C89-906D-4F88-8966-FAECEDEE6505}"/>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a:extLst>
                <a:ext uri="{FF2B5EF4-FFF2-40B4-BE49-F238E27FC236}">
                  <a16:creationId xmlns:a16="http://schemas.microsoft.com/office/drawing/2014/main" id="{80B44A10-0BEE-4F4C-94F2-BF2A976791D6}"/>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a:extLst>
                <a:ext uri="{FF2B5EF4-FFF2-40B4-BE49-F238E27FC236}">
                  <a16:creationId xmlns:a16="http://schemas.microsoft.com/office/drawing/2014/main" id="{2C33DBB3-F10F-45C0-897A-97A79349707C}"/>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3">
              <a:extLst>
                <a:ext uri="{FF2B5EF4-FFF2-40B4-BE49-F238E27FC236}">
                  <a16:creationId xmlns:a16="http://schemas.microsoft.com/office/drawing/2014/main" id="{84D926D4-B61D-4246-9DB8-992EFD8E0FE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4">
              <a:extLst>
                <a:ext uri="{FF2B5EF4-FFF2-40B4-BE49-F238E27FC236}">
                  <a16:creationId xmlns:a16="http://schemas.microsoft.com/office/drawing/2014/main" id="{044E128B-F378-402A-9D78-3C339AFD2F7F}"/>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5">
              <a:extLst>
                <a:ext uri="{FF2B5EF4-FFF2-40B4-BE49-F238E27FC236}">
                  <a16:creationId xmlns:a16="http://schemas.microsoft.com/office/drawing/2014/main" id="{BDF48350-03E7-4F8D-8A45-7EFC8154E5E5}"/>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146">
            <a:extLst>
              <a:ext uri="{FF2B5EF4-FFF2-40B4-BE49-F238E27FC236}">
                <a16:creationId xmlns:a16="http://schemas.microsoft.com/office/drawing/2014/main" id="{6D0719A0-5184-4DBA-9E4D-B090B34466BA}"/>
              </a:ext>
            </a:extLst>
          </p:cNvPr>
          <p:cNvGrpSpPr>
            <a:grpSpLocks noChangeAspect="1"/>
          </p:cNvGrpSpPr>
          <p:nvPr/>
        </p:nvGrpSpPr>
        <p:grpSpPr bwMode="auto">
          <a:xfrm>
            <a:off x="9701247" y="2113250"/>
            <a:ext cx="495300" cy="371475"/>
            <a:chOff x="3411" y="1038"/>
            <a:chExt cx="312" cy="234"/>
          </a:xfrm>
        </p:grpSpPr>
        <p:sp>
          <p:nvSpPr>
            <p:cNvPr id="32" name="AutoShape 145">
              <a:extLst>
                <a:ext uri="{FF2B5EF4-FFF2-40B4-BE49-F238E27FC236}">
                  <a16:creationId xmlns:a16="http://schemas.microsoft.com/office/drawing/2014/main" id="{DBDC5530-E8BC-4A6F-8856-52DF0FA591CB}"/>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147">
              <a:extLst>
                <a:ext uri="{FF2B5EF4-FFF2-40B4-BE49-F238E27FC236}">
                  <a16:creationId xmlns:a16="http://schemas.microsoft.com/office/drawing/2014/main" id="{B1BE4B54-D7C1-41DC-A060-29D4FE5564F1}"/>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148">
              <a:extLst>
                <a:ext uri="{FF2B5EF4-FFF2-40B4-BE49-F238E27FC236}">
                  <a16:creationId xmlns:a16="http://schemas.microsoft.com/office/drawing/2014/main" id="{52166FF2-8A9A-46EE-BBA3-4A9C82D30204}"/>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149">
              <a:extLst>
                <a:ext uri="{FF2B5EF4-FFF2-40B4-BE49-F238E27FC236}">
                  <a16:creationId xmlns:a16="http://schemas.microsoft.com/office/drawing/2014/main" id="{93FCAC4D-9AFF-4BFD-893A-C116CBB2F67F}"/>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150">
              <a:extLst>
                <a:ext uri="{FF2B5EF4-FFF2-40B4-BE49-F238E27FC236}">
                  <a16:creationId xmlns:a16="http://schemas.microsoft.com/office/drawing/2014/main" id="{191BC1AC-C574-4DA4-AD06-F1FC1C605A8B}"/>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151">
              <a:extLst>
                <a:ext uri="{FF2B5EF4-FFF2-40B4-BE49-F238E27FC236}">
                  <a16:creationId xmlns:a16="http://schemas.microsoft.com/office/drawing/2014/main" id="{DE6E70FD-2395-4F2D-AA51-BD1D7CC63A17}"/>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Line 152">
              <a:extLst>
                <a:ext uri="{FF2B5EF4-FFF2-40B4-BE49-F238E27FC236}">
                  <a16:creationId xmlns:a16="http://schemas.microsoft.com/office/drawing/2014/main" id="{700C495E-7AA8-43B6-96A3-23B016860774}"/>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53">
              <a:extLst>
                <a:ext uri="{FF2B5EF4-FFF2-40B4-BE49-F238E27FC236}">
                  <a16:creationId xmlns:a16="http://schemas.microsoft.com/office/drawing/2014/main" id="{F1D5D822-0BDB-4579-8A9B-A4C95E4B7E4B}"/>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154">
              <a:extLst>
                <a:ext uri="{FF2B5EF4-FFF2-40B4-BE49-F238E27FC236}">
                  <a16:creationId xmlns:a16="http://schemas.microsoft.com/office/drawing/2014/main" id="{C24110D1-9BB0-464F-BF9F-5EF5FD51FA6E}"/>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155">
              <a:extLst>
                <a:ext uri="{FF2B5EF4-FFF2-40B4-BE49-F238E27FC236}">
                  <a16:creationId xmlns:a16="http://schemas.microsoft.com/office/drawing/2014/main" id="{E603FAE5-D80E-4908-9136-FEC5E5853250}"/>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56">
              <a:extLst>
                <a:ext uri="{FF2B5EF4-FFF2-40B4-BE49-F238E27FC236}">
                  <a16:creationId xmlns:a16="http://schemas.microsoft.com/office/drawing/2014/main" id="{974602F1-6888-4067-BDAF-F20D5E849398}"/>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157">
              <a:extLst>
                <a:ext uri="{FF2B5EF4-FFF2-40B4-BE49-F238E27FC236}">
                  <a16:creationId xmlns:a16="http://schemas.microsoft.com/office/drawing/2014/main" id="{A4A453C7-AC91-427A-BC61-8A37E895ED80}"/>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158">
              <a:extLst>
                <a:ext uri="{FF2B5EF4-FFF2-40B4-BE49-F238E27FC236}">
                  <a16:creationId xmlns:a16="http://schemas.microsoft.com/office/drawing/2014/main" id="{9790FB07-D069-4D6D-A848-03081625B6BC}"/>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59">
              <a:extLst>
                <a:ext uri="{FF2B5EF4-FFF2-40B4-BE49-F238E27FC236}">
                  <a16:creationId xmlns:a16="http://schemas.microsoft.com/office/drawing/2014/main" id="{6C6AC3AF-2CAE-4BF5-BA70-39137723EB31}"/>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160">
              <a:extLst>
                <a:ext uri="{FF2B5EF4-FFF2-40B4-BE49-F238E27FC236}">
                  <a16:creationId xmlns:a16="http://schemas.microsoft.com/office/drawing/2014/main" id="{4386DCD9-7EF1-4E2A-941B-9A2D95EA8E29}"/>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161">
              <a:extLst>
                <a:ext uri="{FF2B5EF4-FFF2-40B4-BE49-F238E27FC236}">
                  <a16:creationId xmlns:a16="http://schemas.microsoft.com/office/drawing/2014/main" id="{7070881D-3270-4220-A303-D66D5A5D99F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162">
              <a:extLst>
                <a:ext uri="{FF2B5EF4-FFF2-40B4-BE49-F238E27FC236}">
                  <a16:creationId xmlns:a16="http://schemas.microsoft.com/office/drawing/2014/main" id="{E3B094F8-B132-4D0F-8AA2-7FB92648C12B}"/>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63">
              <a:extLst>
                <a:ext uri="{FF2B5EF4-FFF2-40B4-BE49-F238E27FC236}">
                  <a16:creationId xmlns:a16="http://schemas.microsoft.com/office/drawing/2014/main" id="{F13A7781-3F1E-47F7-9C8F-B045DD02FB06}"/>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64">
              <a:extLst>
                <a:ext uri="{FF2B5EF4-FFF2-40B4-BE49-F238E27FC236}">
                  <a16:creationId xmlns:a16="http://schemas.microsoft.com/office/drawing/2014/main" id="{DAB55313-C5D2-4D8F-90F4-03250AFD5813}"/>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65">
              <a:extLst>
                <a:ext uri="{FF2B5EF4-FFF2-40B4-BE49-F238E27FC236}">
                  <a16:creationId xmlns:a16="http://schemas.microsoft.com/office/drawing/2014/main" id="{B37641CA-0F80-4A5F-815E-58978CBE9A6A}"/>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166">
              <a:extLst>
                <a:ext uri="{FF2B5EF4-FFF2-40B4-BE49-F238E27FC236}">
                  <a16:creationId xmlns:a16="http://schemas.microsoft.com/office/drawing/2014/main" id="{EACAA191-C3A7-4482-827E-7E94CC6C12EE}"/>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167">
              <a:extLst>
                <a:ext uri="{FF2B5EF4-FFF2-40B4-BE49-F238E27FC236}">
                  <a16:creationId xmlns:a16="http://schemas.microsoft.com/office/drawing/2014/main" id="{F6888F26-1C22-448B-A1E7-D3979F38ED25}"/>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168">
              <a:extLst>
                <a:ext uri="{FF2B5EF4-FFF2-40B4-BE49-F238E27FC236}">
                  <a16:creationId xmlns:a16="http://schemas.microsoft.com/office/drawing/2014/main" id="{F99337B4-BA1A-4864-B23E-2CCF4BC8E046}"/>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169">
              <a:extLst>
                <a:ext uri="{FF2B5EF4-FFF2-40B4-BE49-F238E27FC236}">
                  <a16:creationId xmlns:a16="http://schemas.microsoft.com/office/drawing/2014/main" id="{56CF12A8-15C1-4647-932D-F07559A736F8}"/>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170">
              <a:extLst>
                <a:ext uri="{FF2B5EF4-FFF2-40B4-BE49-F238E27FC236}">
                  <a16:creationId xmlns:a16="http://schemas.microsoft.com/office/drawing/2014/main" id="{BF15D64F-70FB-49E2-8448-41A3FCDBA6DB}"/>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Oval 171">
              <a:extLst>
                <a:ext uri="{FF2B5EF4-FFF2-40B4-BE49-F238E27FC236}">
                  <a16:creationId xmlns:a16="http://schemas.microsoft.com/office/drawing/2014/main" id="{CCC13121-5952-4419-9297-DE14A5422E39}"/>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119">
            <a:extLst>
              <a:ext uri="{FF2B5EF4-FFF2-40B4-BE49-F238E27FC236}">
                <a16:creationId xmlns:a16="http://schemas.microsoft.com/office/drawing/2014/main" id="{466B9510-5BD4-475B-9983-CB103FBB3E92}"/>
              </a:ext>
            </a:extLst>
          </p:cNvPr>
          <p:cNvGrpSpPr>
            <a:grpSpLocks noChangeAspect="1"/>
          </p:cNvGrpSpPr>
          <p:nvPr/>
        </p:nvGrpSpPr>
        <p:grpSpPr bwMode="auto">
          <a:xfrm>
            <a:off x="5344913" y="2051337"/>
            <a:ext cx="495300" cy="495300"/>
            <a:chOff x="1614" y="999"/>
            <a:chExt cx="312" cy="312"/>
          </a:xfrm>
        </p:grpSpPr>
        <p:sp>
          <p:nvSpPr>
            <p:cNvPr id="59" name="Line 120">
              <a:extLst>
                <a:ext uri="{FF2B5EF4-FFF2-40B4-BE49-F238E27FC236}">
                  <a16:creationId xmlns:a16="http://schemas.microsoft.com/office/drawing/2014/main" id="{8A13A5C1-FBAD-4524-B035-BAB0AB7CBDFF}"/>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121">
              <a:extLst>
                <a:ext uri="{FF2B5EF4-FFF2-40B4-BE49-F238E27FC236}">
                  <a16:creationId xmlns:a16="http://schemas.microsoft.com/office/drawing/2014/main" id="{A372359F-A844-4A90-84DB-782275A35E0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122">
              <a:extLst>
                <a:ext uri="{FF2B5EF4-FFF2-40B4-BE49-F238E27FC236}">
                  <a16:creationId xmlns:a16="http://schemas.microsoft.com/office/drawing/2014/main" id="{ACBC9355-5BC5-4782-87DA-72DF58E58850}"/>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123">
              <a:extLst>
                <a:ext uri="{FF2B5EF4-FFF2-40B4-BE49-F238E27FC236}">
                  <a16:creationId xmlns:a16="http://schemas.microsoft.com/office/drawing/2014/main" id="{F363F264-CF93-49F9-9BF7-97A570B293EE}"/>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24">
              <a:extLst>
                <a:ext uri="{FF2B5EF4-FFF2-40B4-BE49-F238E27FC236}">
                  <a16:creationId xmlns:a16="http://schemas.microsoft.com/office/drawing/2014/main" id="{E699BCEB-E928-46CB-98E6-C9357E819AEC}"/>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125">
              <a:extLst>
                <a:ext uri="{FF2B5EF4-FFF2-40B4-BE49-F238E27FC236}">
                  <a16:creationId xmlns:a16="http://schemas.microsoft.com/office/drawing/2014/main" id="{4433B9C9-C0A3-406D-9180-DE463737D774}"/>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Oval 126">
              <a:extLst>
                <a:ext uri="{FF2B5EF4-FFF2-40B4-BE49-F238E27FC236}">
                  <a16:creationId xmlns:a16="http://schemas.microsoft.com/office/drawing/2014/main" id="{96698EEA-E670-4E5E-AC12-CF3F0D143E88}"/>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Line 127">
              <a:extLst>
                <a:ext uri="{FF2B5EF4-FFF2-40B4-BE49-F238E27FC236}">
                  <a16:creationId xmlns:a16="http://schemas.microsoft.com/office/drawing/2014/main" id="{A44E8205-E295-4921-8F7E-5F140E54D004}"/>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7" name="Oval 128">
              <a:extLst>
                <a:ext uri="{FF2B5EF4-FFF2-40B4-BE49-F238E27FC236}">
                  <a16:creationId xmlns:a16="http://schemas.microsoft.com/office/drawing/2014/main" id="{EFEFA643-6A81-4380-99F0-B16930126A3E}"/>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Oval 129">
              <a:extLst>
                <a:ext uri="{FF2B5EF4-FFF2-40B4-BE49-F238E27FC236}">
                  <a16:creationId xmlns:a16="http://schemas.microsoft.com/office/drawing/2014/main" id="{7009A5FC-D159-4A4B-86AD-D92A2B6C6461}"/>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30">
              <a:extLst>
                <a:ext uri="{FF2B5EF4-FFF2-40B4-BE49-F238E27FC236}">
                  <a16:creationId xmlns:a16="http://schemas.microsoft.com/office/drawing/2014/main" id="{56E86BB7-D5BA-4021-BF7A-150CA3C5D5FF}"/>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131">
              <a:extLst>
                <a:ext uri="{FF2B5EF4-FFF2-40B4-BE49-F238E27FC236}">
                  <a16:creationId xmlns:a16="http://schemas.microsoft.com/office/drawing/2014/main" id="{22916D1A-95AF-4822-8A2C-B8C29DBAA7F7}"/>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Oval 132">
              <a:extLst>
                <a:ext uri="{FF2B5EF4-FFF2-40B4-BE49-F238E27FC236}">
                  <a16:creationId xmlns:a16="http://schemas.microsoft.com/office/drawing/2014/main" id="{6ADBDF63-1389-4DF3-A5FA-7CF05AE13A2F}"/>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543365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5CC21D-8323-4900-9D9E-FA3121933BBC}"/>
              </a:ext>
            </a:extLst>
          </p:cNvPr>
          <p:cNvSpPr>
            <a:spLocks noGrp="1"/>
          </p:cNvSpPr>
          <p:nvPr>
            <p:ph type="body" sz="quarter" idx="10"/>
          </p:nvPr>
        </p:nvSpPr>
        <p:spPr>
          <a:xfrm>
            <a:off x="347671" y="1736940"/>
            <a:ext cx="11339774" cy="4714111"/>
          </a:xfrm>
        </p:spPr>
        <p:txBody>
          <a:bodyPr/>
          <a:lstStyle/>
          <a:p>
            <a:pPr marL="342900" lvl="0" indent="-342900">
              <a:buFont typeface="Wingdings" panose="05000000000000000000" pitchFamily="2" charset="2"/>
              <a:buChar char="ü"/>
            </a:pPr>
            <a:r>
              <a:rPr lang="en-US" sz="2000" b="1" dirty="0"/>
              <a:t>Deployed full SQL Server </a:t>
            </a:r>
            <a:r>
              <a:rPr lang="en-US" sz="2000" dirty="0"/>
              <a:t>with built-in Availability Groups and Active Directory Authentication</a:t>
            </a:r>
          </a:p>
          <a:p>
            <a:pPr marL="342900" lvl="0" indent="-342900">
              <a:buFont typeface="Wingdings" panose="05000000000000000000" pitchFamily="2" charset="2"/>
              <a:buChar char="ü"/>
            </a:pPr>
            <a:r>
              <a:rPr lang="en-US" sz="2000" dirty="0"/>
              <a:t>Use </a:t>
            </a:r>
            <a:r>
              <a:rPr lang="en-US" sz="2000" b="1" dirty="0"/>
              <a:t>Data Virtualization </a:t>
            </a:r>
            <a:r>
              <a:rPr lang="en-US" sz="2000" dirty="0"/>
              <a:t>through deployed Polybase Scale Out Groups</a:t>
            </a:r>
          </a:p>
          <a:p>
            <a:pPr marL="342900" lvl="0" indent="-342900">
              <a:buFont typeface="Wingdings" panose="05000000000000000000" pitchFamily="2" charset="2"/>
              <a:buChar char="ü"/>
            </a:pPr>
            <a:r>
              <a:rPr lang="en-US" sz="2000" dirty="0"/>
              <a:t>A </a:t>
            </a:r>
            <a:r>
              <a:rPr lang="en-US" sz="2000" b="1" dirty="0"/>
              <a:t>deployed HDFS</a:t>
            </a:r>
            <a:r>
              <a:rPr lang="en-US" sz="2000" dirty="0"/>
              <a:t> Cluster</a:t>
            </a:r>
          </a:p>
          <a:p>
            <a:pPr marL="342900" lvl="0" indent="-342900">
              <a:buFont typeface="Wingdings" panose="05000000000000000000" pitchFamily="2" charset="2"/>
              <a:buChar char="ü"/>
            </a:pPr>
            <a:r>
              <a:rPr lang="en-US" sz="2000" dirty="0"/>
              <a:t>Access </a:t>
            </a:r>
            <a:r>
              <a:rPr lang="en-US" sz="2000" b="1" dirty="0"/>
              <a:t>HDFS</a:t>
            </a:r>
            <a:r>
              <a:rPr lang="en-US" sz="2000" dirty="0"/>
              <a:t> with </a:t>
            </a:r>
            <a:r>
              <a:rPr lang="en-US" sz="2000" b="1" dirty="0"/>
              <a:t>built-in Polybase connector </a:t>
            </a:r>
            <a:r>
              <a:rPr lang="en-US" sz="2000" dirty="0"/>
              <a:t>through an optimized SQL Server Engine</a:t>
            </a:r>
          </a:p>
          <a:p>
            <a:pPr marL="342900" lvl="0" indent="-342900">
              <a:buFont typeface="Wingdings" panose="05000000000000000000" pitchFamily="2" charset="2"/>
              <a:buChar char="ü"/>
            </a:pPr>
            <a:r>
              <a:rPr lang="en-US" sz="2000" dirty="0"/>
              <a:t>A </a:t>
            </a:r>
            <a:r>
              <a:rPr lang="en-US" sz="2000" b="1" dirty="0"/>
              <a:t>deployed Spark</a:t>
            </a:r>
            <a:r>
              <a:rPr lang="en-US" sz="2000" dirty="0"/>
              <a:t> engine</a:t>
            </a:r>
          </a:p>
          <a:p>
            <a:pPr marL="342900" lvl="0" indent="-342900">
              <a:buFont typeface="Wingdings" panose="05000000000000000000" pitchFamily="2" charset="2"/>
              <a:buChar char="ü"/>
            </a:pPr>
            <a:r>
              <a:rPr lang="en-US" sz="2000" dirty="0"/>
              <a:t>A deployed built-in </a:t>
            </a:r>
            <a:r>
              <a:rPr lang="en-US" sz="2000" b="1" dirty="0"/>
              <a:t>Data Mart </a:t>
            </a:r>
            <a:r>
              <a:rPr lang="en-US" sz="2000" dirty="0"/>
              <a:t>for cached or offline results using a </a:t>
            </a:r>
            <a:r>
              <a:rPr lang="en-US" sz="2000" b="1" dirty="0"/>
              <a:t>built-in Polybase connector</a:t>
            </a:r>
          </a:p>
          <a:p>
            <a:pPr marL="342900" lvl="0" indent="-342900">
              <a:buFont typeface="Wingdings" panose="05000000000000000000" pitchFamily="2" charset="2"/>
              <a:buChar char="ü"/>
            </a:pPr>
            <a:r>
              <a:rPr lang="en-US" sz="2000" dirty="0"/>
              <a:t>Access to </a:t>
            </a:r>
            <a:r>
              <a:rPr lang="en-US" sz="2000" b="1" dirty="0"/>
              <a:t>Machine Learning </a:t>
            </a:r>
            <a:r>
              <a:rPr lang="en-US" sz="2000" dirty="0"/>
              <a:t>with SparkML and SQL Server Machine Learning Services</a:t>
            </a:r>
          </a:p>
          <a:p>
            <a:pPr marL="342900" lvl="0" indent="-342900">
              <a:buFont typeface="Wingdings" panose="05000000000000000000" pitchFamily="2" charset="2"/>
              <a:buChar char="ü"/>
            </a:pPr>
            <a:r>
              <a:rPr lang="en-US" sz="2000" b="1" dirty="0"/>
              <a:t>Deploy applications </a:t>
            </a:r>
            <a:r>
              <a:rPr lang="en-US" sz="2000" dirty="0"/>
              <a:t>such as Machine Learning Models and SSIS packages</a:t>
            </a:r>
          </a:p>
          <a:p>
            <a:pPr marL="342900" lvl="0" indent="-342900">
              <a:buFont typeface="Wingdings" panose="05000000000000000000" pitchFamily="2" charset="2"/>
              <a:buChar char="ü"/>
            </a:pPr>
            <a:r>
              <a:rPr lang="en-US" sz="2000" dirty="0"/>
              <a:t>Deployed set of services for </a:t>
            </a:r>
            <a:r>
              <a:rPr lang="en-US" sz="2000" b="1" dirty="0"/>
              <a:t>control,  management, and monitoring</a:t>
            </a:r>
          </a:p>
          <a:p>
            <a:pPr marL="342900" lvl="0" indent="-342900">
              <a:buFont typeface="Wingdings" panose="05000000000000000000" pitchFamily="2" charset="2"/>
              <a:buChar char="ü"/>
            </a:pPr>
            <a:r>
              <a:rPr lang="en-US" sz="2000" dirty="0"/>
              <a:t>Use the power of </a:t>
            </a:r>
            <a:r>
              <a:rPr lang="en-US" sz="2000" b="1" dirty="0"/>
              <a:t>containers and Kubernetes </a:t>
            </a:r>
            <a:r>
              <a:rPr lang="en-US" sz="2000" dirty="0"/>
              <a:t>for basic HA, storage, networking, and scale.</a:t>
            </a:r>
          </a:p>
          <a:p>
            <a:pPr marL="342900" lvl="0" indent="-342900">
              <a:buFont typeface="Wingdings" panose="05000000000000000000" pitchFamily="2" charset="2"/>
              <a:buChar char="ü"/>
            </a:pPr>
            <a:r>
              <a:rPr lang="en-US" sz="2000" b="1" dirty="0"/>
              <a:t>Deploy</a:t>
            </a:r>
            <a:r>
              <a:rPr lang="en-US" sz="2000" dirty="0"/>
              <a:t> with a single command</a:t>
            </a:r>
          </a:p>
        </p:txBody>
      </p:sp>
      <p:sp>
        <p:nvSpPr>
          <p:cNvPr id="3" name="Title 2">
            <a:extLst>
              <a:ext uri="{FF2B5EF4-FFF2-40B4-BE49-F238E27FC236}">
                <a16:creationId xmlns:a16="http://schemas.microsoft.com/office/drawing/2014/main" id="{CF889642-3D6F-4EBE-84CD-C40FE50B8B0C}"/>
              </a:ext>
            </a:extLst>
          </p:cNvPr>
          <p:cNvSpPr>
            <a:spLocks noGrp="1"/>
          </p:cNvSpPr>
          <p:nvPr>
            <p:ph type="title"/>
          </p:nvPr>
        </p:nvSpPr>
        <p:spPr>
          <a:xfrm>
            <a:off x="259976" y="177268"/>
            <a:ext cx="11336039" cy="739343"/>
          </a:xfrm>
        </p:spPr>
        <p:txBody>
          <a:bodyPr/>
          <a:lstStyle/>
          <a:p>
            <a:r>
              <a:rPr lang="en-US" dirty="0"/>
              <a:t>Why SQL Server Big Data Clusters?</a:t>
            </a:r>
          </a:p>
        </p:txBody>
      </p:sp>
      <p:sp>
        <p:nvSpPr>
          <p:cNvPr id="4" name="Rectangle 3">
            <a:extLst>
              <a:ext uri="{FF2B5EF4-FFF2-40B4-BE49-F238E27FC236}">
                <a16:creationId xmlns:a16="http://schemas.microsoft.com/office/drawing/2014/main" id="{0238BA7C-3550-489D-B954-4807CD451C63}"/>
              </a:ext>
            </a:extLst>
          </p:cNvPr>
          <p:cNvSpPr/>
          <p:nvPr/>
        </p:nvSpPr>
        <p:spPr bwMode="auto">
          <a:xfrm>
            <a:off x="237278" y="1548630"/>
            <a:ext cx="11427469" cy="5090729"/>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descr="Play">
            <a:extLst>
              <a:ext uri="{FF2B5EF4-FFF2-40B4-BE49-F238E27FC236}">
                <a16:creationId xmlns:a16="http://schemas.microsoft.com/office/drawing/2014/main" id="{0656E26F-C7B0-4B22-A4C0-915C4A63A6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2893" y="5985129"/>
            <a:ext cx="498923" cy="498923"/>
          </a:xfrm>
          <a:prstGeom prst="rect">
            <a:avLst/>
          </a:prstGeom>
        </p:spPr>
      </p:pic>
      <p:graphicFrame>
        <p:nvGraphicFramePr>
          <p:cNvPr id="6" name="Diagram 5">
            <a:extLst>
              <a:ext uri="{FF2B5EF4-FFF2-40B4-BE49-F238E27FC236}">
                <a16:creationId xmlns:a16="http://schemas.microsoft.com/office/drawing/2014/main" id="{868D90D1-6044-4EC2-807F-F34C4442184D}"/>
              </a:ext>
            </a:extLst>
          </p:cNvPr>
          <p:cNvGraphicFramePr/>
          <p:nvPr/>
        </p:nvGraphicFramePr>
        <p:xfrm>
          <a:off x="7824484" y="162445"/>
          <a:ext cx="3862961" cy="11416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83844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 calcmode="lin" valueType="num">
                                      <p:cBhvr additive="base">
                                        <p:cTn id="55"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 calcmode="lin" valueType="num">
                                      <p:cBhvr additive="base">
                                        <p:cTn id="61" dur="500" fill="hold"/>
                                        <p:tgtEl>
                                          <p:spTgt spid="2">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anim calcmode="lin" valueType="num">
                                      <p:cBhvr additive="base">
                                        <p:cTn id="67" dur="500" fill="hold"/>
                                        <p:tgtEl>
                                          <p:spTgt spid="2">
                                            <p:txEl>
                                              <p:pRg st="10" end="10"/>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2">
                                            <p:txEl>
                                              <p:pRg st="10" end="10"/>
                                            </p:txEl>
                                          </p:spTgt>
                                        </p:tgtEl>
                                        <p:attrNameLst>
                                          <p:attrName>ppt_y</p:attrName>
                                        </p:attrNameLst>
                                      </p:cBhvr>
                                      <p:tavLst>
                                        <p:tav tm="0">
                                          <p:val>
                                            <p:strVal val="#ppt_y"/>
                                          </p:val>
                                        </p:tav>
                                        <p:tav tm="100000">
                                          <p:val>
                                            <p:strVal val="#ppt_y"/>
                                          </p:val>
                                        </p:tav>
                                      </p:tavLst>
                                    </p:anim>
                                  </p:childTnLst>
                                </p:cTn>
                              </p:par>
                              <p:par>
                                <p:cTn id="69" presetID="1" presetClass="entr" presetSubtype="0" fill="hold" nodeType="with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Graphic spid="6" grpId="0">
        <p:bldAsOne/>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Data lakes with storage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2" name="Group 111">
            <a:extLst>
              <a:ext uri="{FF2B5EF4-FFF2-40B4-BE49-F238E27FC236}">
                <a16:creationId xmlns:a16="http://schemas.microsoft.com/office/drawing/2014/main" id="{497D6E2B-815B-4F0C-BD54-2D39BF516137}"/>
              </a:ext>
            </a:extLst>
          </p:cNvPr>
          <p:cNvGrpSpPr/>
          <p:nvPr/>
        </p:nvGrpSpPr>
        <p:grpSpPr>
          <a:xfrm>
            <a:off x="3875947" y="4419804"/>
            <a:ext cx="903287" cy="687699"/>
            <a:chOff x="10600872" y="10872580"/>
            <a:chExt cx="903287" cy="687699"/>
          </a:xfrm>
        </p:grpSpPr>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538647"/>
              <a:chOff x="452416" y="4081130"/>
              <a:chExt cx="1671839" cy="538647"/>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Any external data source</a:t>
                </a:r>
              </a:p>
            </p:txBody>
          </p:sp>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96" y="4276985"/>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39" name="Group 138">
            <a:extLst>
              <a:ext uri="{FF2B5EF4-FFF2-40B4-BE49-F238E27FC236}">
                <a16:creationId xmlns:a16="http://schemas.microsoft.com/office/drawing/2014/main" id="{A27DA435-8268-4D1B-95E0-43E58CF17674}"/>
              </a:ext>
            </a:extLst>
          </p:cNvPr>
          <p:cNvGrpSpPr/>
          <p:nvPr/>
        </p:nvGrpSpPr>
        <p:grpSpPr>
          <a:xfrm>
            <a:off x="5191158" y="4419804"/>
            <a:ext cx="903287" cy="687699"/>
            <a:chOff x="10600872" y="10872580"/>
            <a:chExt cx="903287" cy="687699"/>
          </a:xfrm>
        </p:grpSpPr>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46" name="Group 145">
            <a:extLst>
              <a:ext uri="{FF2B5EF4-FFF2-40B4-BE49-F238E27FC236}">
                <a16:creationId xmlns:a16="http://schemas.microsoft.com/office/drawing/2014/main" id="{5BB1465A-4F48-4A4A-9259-F91C8554A372}"/>
              </a:ext>
            </a:extLst>
          </p:cNvPr>
          <p:cNvGrpSpPr/>
          <p:nvPr/>
        </p:nvGrpSpPr>
        <p:grpSpPr>
          <a:xfrm>
            <a:off x="6679593" y="4419804"/>
            <a:ext cx="903287" cy="687699"/>
            <a:chOff x="10600872" y="10872580"/>
            <a:chExt cx="903287" cy="687699"/>
          </a:xfrm>
        </p:grpSpPr>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6">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Scale out data mart with 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8263" y="1044575"/>
            <a:ext cx="11018520" cy="307777"/>
          </a:xfrm>
        </p:spPr>
        <p:txBody>
          <a:bodyPr/>
          <a:lstStyle/>
          <a:p>
            <a:r>
              <a:rPr lang="en-US" spc="-40" dirty="0"/>
              <a:t>The combination of SQL Server, Polybase, HDFS, Spark, and Machine Learning in one solution </a:t>
            </a: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05E035B-AC35-4C5C-9616-03E11F4ED45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593910" y="6465638"/>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19" name="TextBox 218">
            <a:extLst>
              <a:ext uri="{FF2B5EF4-FFF2-40B4-BE49-F238E27FC236}">
                <a16:creationId xmlns:a16="http://schemas.microsoft.com/office/drawing/2014/main" id="{4C53662F-D4DA-466A-9C3D-1953F827867A}"/>
              </a:ext>
            </a:extLst>
          </p:cNvPr>
          <p:cNvSpPr txBox="1"/>
          <p:nvPr/>
        </p:nvSpPr>
        <p:spPr>
          <a:xfrm>
            <a:off x="5789879" y="6141878"/>
            <a:ext cx="5257827"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Balzano brings together diverse data on one shared platform to build and deploy and AI solution for clinical radiology </a:t>
            </a:r>
          </a:p>
        </p:txBody>
      </p:sp>
      <p:pic>
        <p:nvPicPr>
          <p:cNvPr id="11" name="Picture 10">
            <a:extLst>
              <a:ext uri="{FF2B5EF4-FFF2-40B4-BE49-F238E27FC236}">
                <a16:creationId xmlns:a16="http://schemas.microsoft.com/office/drawing/2014/main" id="{F7A74758-F3DC-4A8A-90B7-5244347D0913}"/>
              </a:ext>
            </a:extLst>
          </p:cNvPr>
          <p:cNvPicPr>
            <a:picLocks noChangeAspect="1"/>
          </p:cNvPicPr>
          <p:nvPr/>
        </p:nvPicPr>
        <p:blipFill>
          <a:blip r:embed="rId11">
            <a:extLst>
              <a:ext uri="{BEBA8EAE-BF5A-486C-A8C5-ECC9F3942E4B}">
                <a14:imgProps xmlns:a14="http://schemas.microsoft.com/office/drawing/2010/main">
                  <a14:imgLayer r:embed="rId12">
                    <a14:imgEffect>
                      <a14:colorTemperature colorTemp="7389"/>
                    </a14:imgEffect>
                    <a14:imgEffect>
                      <a14:saturation sat="400000"/>
                    </a14:imgEffect>
                    <a14:imgEffect>
                      <a14:brightnessContrast bright="-100000"/>
                    </a14:imgEffect>
                  </a14:imgLayer>
                </a14:imgProps>
              </a:ext>
            </a:extLst>
          </a:blip>
          <a:stretch>
            <a:fillRect/>
          </a:stretch>
        </p:blipFill>
        <p:spPr>
          <a:xfrm>
            <a:off x="4464305" y="6110985"/>
            <a:ext cx="1148135" cy="437134"/>
          </a:xfrm>
          <a:prstGeom prst="rect">
            <a:avLst/>
          </a:prstGeom>
        </p:spPr>
      </p:pic>
      <p:cxnSp>
        <p:nvCxnSpPr>
          <p:cNvPr id="17" name="Straight Arrow Connector 16">
            <a:extLst>
              <a:ext uri="{FF2B5EF4-FFF2-40B4-BE49-F238E27FC236}">
                <a16:creationId xmlns:a16="http://schemas.microsoft.com/office/drawing/2014/main" id="{80546777-280A-4109-94D4-48BDCEB4FEB8}"/>
              </a:ext>
            </a:extLst>
          </p:cNvPr>
          <p:cNvCxnSpPr/>
          <p:nvPr/>
        </p:nvCxnSpPr>
        <p:spPr>
          <a:xfrm>
            <a:off x="12257010" y="5104271"/>
            <a:ext cx="914400" cy="9144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14">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16">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15">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4" descr="Related image">
            <a:extLst>
              <a:ext uri="{FF2B5EF4-FFF2-40B4-BE49-F238E27FC236}">
                <a16:creationId xmlns:a16="http://schemas.microsoft.com/office/drawing/2014/main" id="{1505A3E3-A8A4-4967-988C-091D0573A4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79866" y="5511181"/>
            <a:ext cx="331441" cy="389083"/>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isilon logo">
            <a:extLst>
              <a:ext uri="{FF2B5EF4-FFF2-40B4-BE49-F238E27FC236}">
                <a16:creationId xmlns:a16="http://schemas.microsoft.com/office/drawing/2014/main" id="{9450E3AB-499B-4E6B-A477-A5BB0C2ECEB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22375" y="5461006"/>
            <a:ext cx="593592" cy="439258"/>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4" descr="Image result for StorageGrid logo">
            <a:extLst>
              <a:ext uri="{FF2B5EF4-FFF2-40B4-BE49-F238E27FC236}">
                <a16:creationId xmlns:a16="http://schemas.microsoft.com/office/drawing/2014/main" id="{99A46362-5831-43E4-9187-B9836618E7F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92901" y="5458589"/>
            <a:ext cx="822365" cy="4111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mazon s3 logo">
            <a:extLst>
              <a:ext uri="{FF2B5EF4-FFF2-40B4-BE49-F238E27FC236}">
                <a16:creationId xmlns:a16="http://schemas.microsoft.com/office/drawing/2014/main" id="{A7F276B9-F953-4AF5-BB9A-EB961B56F65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031662" y="5504707"/>
            <a:ext cx="362474" cy="43887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pure storage logo">
            <a:extLst>
              <a:ext uri="{FF2B5EF4-FFF2-40B4-BE49-F238E27FC236}">
                <a16:creationId xmlns:a16="http://schemas.microsoft.com/office/drawing/2014/main" id="{2EDE5078-1395-4057-9EA9-C7EDB8BF08A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50174" y="5523598"/>
            <a:ext cx="379516" cy="537051"/>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4" descr="Image result for Teradata logo">
            <a:extLst>
              <a:ext uri="{FF2B5EF4-FFF2-40B4-BE49-F238E27FC236}">
                <a16:creationId xmlns:a16="http://schemas.microsoft.com/office/drawing/2014/main" id="{69684B60-E0F8-41FB-9D2C-8C98195AFF6B}"/>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20490" b="20490"/>
          <a:stretch/>
        </p:blipFill>
        <p:spPr bwMode="auto">
          <a:xfrm>
            <a:off x="1623133" y="3627967"/>
            <a:ext cx="803213" cy="270531"/>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4" descr="Image result for Oracle">
            <a:extLst>
              <a:ext uri="{FF2B5EF4-FFF2-40B4-BE49-F238E27FC236}">
                <a16:creationId xmlns:a16="http://schemas.microsoft.com/office/drawing/2014/main" id="{6C0AA5BA-AC40-4506-ADD3-28857E30B3F7}"/>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67173" y="3988420"/>
            <a:ext cx="772142" cy="109689"/>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4" descr="Image result for mongodb logo">
            <a:extLst>
              <a:ext uri="{FF2B5EF4-FFF2-40B4-BE49-F238E27FC236}">
                <a16:creationId xmlns:a16="http://schemas.microsoft.com/office/drawing/2014/main" id="{B92D53CD-0493-47D3-9BC5-4409BA471F9A}"/>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8732" y="3898023"/>
            <a:ext cx="925845" cy="250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929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1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0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03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0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24"/>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29"/>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3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1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02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36"/>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1"/>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P spid="101" grpId="0" animBg="1"/>
      <p:bldP spid="103" grpId="0" animBg="1"/>
      <p:bldP spid="104" grpId="0" animBg="1"/>
      <p:bldP spid="105" grpId="0" animBg="1"/>
      <p:bldP spid="111" grpId="0" animBg="1"/>
      <p:bldP spid="138" grpId="0" animBg="1"/>
      <p:bldP spid="145" grpId="0" animBg="1"/>
      <p:bldP spid="152" grpId="0"/>
      <p:bldP spid="184" grpId="0" animBg="1"/>
      <p:bldP spid="188" grpId="0" animBg="1"/>
      <p:bldP spid="191" grpId="0" animBg="1"/>
      <p:bldP spid="207" grpId="0" animBg="1"/>
      <p:bldP spid="208" grpId="0" animBg="1"/>
      <p:bldP spid="209" grpId="0" animBg="1"/>
      <p:bldP spid="210" grpId="0" animBg="1"/>
      <p:bldP spid="211" grpId="0"/>
      <p:bldP spid="197" grpId="0"/>
      <p:bldP spid="5" grpId="0"/>
      <p:bldP spid="218" grpId="0"/>
      <p:bldP spid="224" grpId="0"/>
      <p:bldP spid="229" grpId="0" animBg="1"/>
      <p:bldP spid="232" grpId="0" animBg="1"/>
      <p:bldP spid="198" grpId="0" animBg="1"/>
      <p:bldP spid="200" grpId="0" animBg="1"/>
      <p:bldP spid="206" grpId="0" animBg="1"/>
      <p:bldP spid="219" grpId="0"/>
      <p:bldP spid="235" grpId="0"/>
      <p:bldP spid="2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8263" y="457200"/>
            <a:ext cx="11018520" cy="553998"/>
          </a:xfrm>
        </p:spPr>
        <p:txBody>
          <a:bodyPr/>
          <a:lstStyle/>
          <a:p>
            <a:r>
              <a:rPr lang="en-US" dirty="0"/>
              <a:t>Deploying a Big Data Cluster</a:t>
            </a:r>
          </a:p>
        </p:txBody>
      </p:sp>
      <p:graphicFrame>
        <p:nvGraphicFramePr>
          <p:cNvPr id="4" name="Diagram 3">
            <a:extLst>
              <a:ext uri="{FF2B5EF4-FFF2-40B4-BE49-F238E27FC236}">
                <a16:creationId xmlns:a16="http://schemas.microsoft.com/office/drawing/2014/main" id="{A346B6C8-82A7-4937-8183-DDD6F162A27A}"/>
              </a:ext>
            </a:extLst>
          </p:cNvPr>
          <p:cNvGraphicFramePr/>
          <p:nvPr>
            <p:extLst>
              <p:ext uri="{D42A27DB-BD31-4B8C-83A1-F6EECF244321}">
                <p14:modId xmlns:p14="http://schemas.microsoft.com/office/powerpoint/2010/main" val="1559741993"/>
              </p:ext>
            </p:extLst>
          </p:nvPr>
        </p:nvGraphicFramePr>
        <p:xfrm>
          <a:off x="586740" y="1256203"/>
          <a:ext cx="11018520" cy="5232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68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DE6B8829-746A-4725-B040-D2DA8B2D1729}"/>
                                            </p:graphicEl>
                                          </p:spTgt>
                                        </p:tgtEl>
                                        <p:attrNameLst>
                                          <p:attrName>style.visibility</p:attrName>
                                        </p:attrNameLst>
                                      </p:cBhvr>
                                      <p:to>
                                        <p:strVal val="visible"/>
                                      </p:to>
                                    </p:set>
                                    <p:anim calcmode="lin" valueType="num">
                                      <p:cBhvr additive="base">
                                        <p:cTn id="7" dur="500" fill="hold"/>
                                        <p:tgtEl>
                                          <p:spTgt spid="4">
                                            <p:graphicEl>
                                              <a:dgm id="{DE6B8829-746A-4725-B040-D2DA8B2D1729}"/>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DE6B8829-746A-4725-B040-D2DA8B2D1729}"/>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D80F1D93-D998-4B36-BD0B-7ECAC100BEE5}"/>
                                            </p:graphicEl>
                                          </p:spTgt>
                                        </p:tgtEl>
                                        <p:attrNameLst>
                                          <p:attrName>style.visibility</p:attrName>
                                        </p:attrNameLst>
                                      </p:cBhvr>
                                      <p:to>
                                        <p:strVal val="visible"/>
                                      </p:to>
                                    </p:set>
                                    <p:anim calcmode="lin" valueType="num">
                                      <p:cBhvr additive="base">
                                        <p:cTn id="11" dur="500" fill="hold"/>
                                        <p:tgtEl>
                                          <p:spTgt spid="4">
                                            <p:graphicEl>
                                              <a:dgm id="{D80F1D93-D998-4B36-BD0B-7ECAC100BEE5}"/>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D80F1D93-D998-4B36-BD0B-7ECAC100BEE5}"/>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1022A379-E353-4840-9261-165E17633F80}"/>
                                            </p:graphicEl>
                                          </p:spTgt>
                                        </p:tgtEl>
                                        <p:attrNameLst>
                                          <p:attrName>style.visibility</p:attrName>
                                        </p:attrNameLst>
                                      </p:cBhvr>
                                      <p:to>
                                        <p:strVal val="visible"/>
                                      </p:to>
                                    </p:set>
                                    <p:anim calcmode="lin" valueType="num">
                                      <p:cBhvr additive="base">
                                        <p:cTn id="17" dur="500" fill="hold"/>
                                        <p:tgtEl>
                                          <p:spTgt spid="4">
                                            <p:graphicEl>
                                              <a:dgm id="{1022A379-E353-4840-9261-165E17633F80}"/>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1022A379-E353-4840-9261-165E17633F80}"/>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23044B51-64B8-419A-99E3-DD86EE23155B}"/>
                                            </p:graphicEl>
                                          </p:spTgt>
                                        </p:tgtEl>
                                        <p:attrNameLst>
                                          <p:attrName>style.visibility</p:attrName>
                                        </p:attrNameLst>
                                      </p:cBhvr>
                                      <p:to>
                                        <p:strVal val="visible"/>
                                      </p:to>
                                    </p:set>
                                    <p:anim calcmode="lin" valueType="num">
                                      <p:cBhvr additive="base">
                                        <p:cTn id="21" dur="500" fill="hold"/>
                                        <p:tgtEl>
                                          <p:spTgt spid="4">
                                            <p:graphicEl>
                                              <a:dgm id="{23044B51-64B8-419A-99E3-DD86EE23155B}"/>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23044B51-64B8-419A-99E3-DD86EE23155B}"/>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63451CEA-741E-42CC-BFC0-7F4FE88A0591}"/>
                                            </p:graphicEl>
                                          </p:spTgt>
                                        </p:tgtEl>
                                        <p:attrNameLst>
                                          <p:attrName>style.visibility</p:attrName>
                                        </p:attrNameLst>
                                      </p:cBhvr>
                                      <p:to>
                                        <p:strVal val="visible"/>
                                      </p:to>
                                    </p:set>
                                    <p:anim calcmode="lin" valueType="num">
                                      <p:cBhvr additive="base">
                                        <p:cTn id="27" dur="500" fill="hold"/>
                                        <p:tgtEl>
                                          <p:spTgt spid="4">
                                            <p:graphicEl>
                                              <a:dgm id="{63451CEA-741E-42CC-BFC0-7F4FE88A059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63451CEA-741E-42CC-BFC0-7F4FE88A059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D884139C-F3F9-4F7C-9397-3E74228236FC}"/>
                                            </p:graphicEl>
                                          </p:spTgt>
                                        </p:tgtEl>
                                        <p:attrNameLst>
                                          <p:attrName>style.visibility</p:attrName>
                                        </p:attrNameLst>
                                      </p:cBhvr>
                                      <p:to>
                                        <p:strVal val="visible"/>
                                      </p:to>
                                    </p:set>
                                    <p:anim calcmode="lin" valueType="num">
                                      <p:cBhvr additive="base">
                                        <p:cTn id="31" dur="500" fill="hold"/>
                                        <p:tgtEl>
                                          <p:spTgt spid="4">
                                            <p:graphicEl>
                                              <a:dgm id="{D884139C-F3F9-4F7C-9397-3E74228236FC}"/>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D884139C-F3F9-4F7C-9397-3E74228236FC}"/>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D1A7C028-9715-446A-82BC-16BFFD65426E}"/>
                                            </p:graphicEl>
                                          </p:spTgt>
                                        </p:tgtEl>
                                        <p:attrNameLst>
                                          <p:attrName>style.visibility</p:attrName>
                                        </p:attrNameLst>
                                      </p:cBhvr>
                                      <p:to>
                                        <p:strVal val="visible"/>
                                      </p:to>
                                    </p:set>
                                    <p:anim calcmode="lin" valueType="num">
                                      <p:cBhvr additive="base">
                                        <p:cTn id="37" dur="500" fill="hold"/>
                                        <p:tgtEl>
                                          <p:spTgt spid="4">
                                            <p:graphicEl>
                                              <a:dgm id="{D1A7C028-9715-446A-82BC-16BFFD65426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D1A7C028-9715-446A-82BC-16BFFD65426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EEE65D60-7CA9-48A7-A2CB-82A75F83C89F}"/>
                                            </p:graphicEl>
                                          </p:spTgt>
                                        </p:tgtEl>
                                        <p:attrNameLst>
                                          <p:attrName>style.visibility</p:attrName>
                                        </p:attrNameLst>
                                      </p:cBhvr>
                                      <p:to>
                                        <p:strVal val="visible"/>
                                      </p:to>
                                    </p:set>
                                    <p:anim calcmode="lin" valueType="num">
                                      <p:cBhvr additive="base">
                                        <p:cTn id="41" dur="500" fill="hold"/>
                                        <p:tgtEl>
                                          <p:spTgt spid="4">
                                            <p:graphicEl>
                                              <a:dgm id="{EEE65D60-7CA9-48A7-A2CB-82A75F83C89F}"/>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EEE65D60-7CA9-48A7-A2CB-82A75F83C89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6740" y="268268"/>
            <a:ext cx="11018520" cy="553998"/>
          </a:xfrm>
        </p:spPr>
        <p:txBody>
          <a:bodyPr/>
          <a:lstStyle/>
          <a:p>
            <a:r>
              <a:rPr lang="en-US" dirty="0"/>
              <a:t>Using a Big Data Cluster through Endpoints</a:t>
            </a:r>
          </a:p>
        </p:txBody>
      </p:sp>
      <p:graphicFrame>
        <p:nvGraphicFramePr>
          <p:cNvPr id="5" name="Diagram 4">
            <a:extLst>
              <a:ext uri="{FF2B5EF4-FFF2-40B4-BE49-F238E27FC236}">
                <a16:creationId xmlns:a16="http://schemas.microsoft.com/office/drawing/2014/main" id="{6936FA5B-2F85-4EF2-B7B1-34BB5F0B1657}"/>
              </a:ext>
            </a:extLst>
          </p:cNvPr>
          <p:cNvGraphicFramePr/>
          <p:nvPr>
            <p:extLst>
              <p:ext uri="{D42A27DB-BD31-4B8C-83A1-F6EECF244321}">
                <p14:modId xmlns:p14="http://schemas.microsoft.com/office/powerpoint/2010/main" val="2627654620"/>
              </p:ext>
            </p:extLst>
          </p:nvPr>
        </p:nvGraphicFramePr>
        <p:xfrm>
          <a:off x="1894242" y="2265635"/>
          <a:ext cx="9711018" cy="2863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azure data studio logo">
            <a:extLst>
              <a:ext uri="{FF2B5EF4-FFF2-40B4-BE49-F238E27FC236}">
                <a16:creationId xmlns:a16="http://schemas.microsoft.com/office/drawing/2014/main" id="{E41F3672-9931-4BFC-80A7-8C42989234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417" y="1842453"/>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nagement studio logo">
            <a:extLst>
              <a:ext uri="{FF2B5EF4-FFF2-40B4-BE49-F238E27FC236}">
                <a16:creationId xmlns:a16="http://schemas.microsoft.com/office/drawing/2014/main" id="{C6B37D86-48E9-4353-87A9-EDD496D76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024" y="1186880"/>
            <a:ext cx="707651" cy="723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park logo">
            <a:extLst>
              <a:ext uri="{FF2B5EF4-FFF2-40B4-BE49-F238E27FC236}">
                <a16:creationId xmlns:a16="http://schemas.microsoft.com/office/drawing/2014/main" id="{2C702F6A-E30B-4DB4-83B7-1CDF0E8DD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3512" y="1086003"/>
            <a:ext cx="1453403" cy="897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url logo">
            <a:extLst>
              <a:ext uri="{FF2B5EF4-FFF2-40B4-BE49-F238E27FC236}">
                <a16:creationId xmlns:a16="http://schemas.microsoft.com/office/drawing/2014/main" id="{2F0A295D-9580-4D1E-8B92-D02EA33B99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6374" y="1211827"/>
            <a:ext cx="1586753" cy="528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FDE016-7BEA-4C76-8D17-F22A332DA3DC}"/>
              </a:ext>
            </a:extLst>
          </p:cNvPr>
          <p:cNvSpPr txBox="1"/>
          <p:nvPr/>
        </p:nvSpPr>
        <p:spPr>
          <a:xfrm>
            <a:off x="1987590" y="2063478"/>
            <a:ext cx="3428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tds</a:t>
            </a:r>
          </a:p>
        </p:txBody>
      </p:sp>
      <p:sp>
        <p:nvSpPr>
          <p:cNvPr id="17" name="Rectangle 16">
            <a:extLst>
              <a:ext uri="{FF2B5EF4-FFF2-40B4-BE49-F238E27FC236}">
                <a16:creationId xmlns:a16="http://schemas.microsoft.com/office/drawing/2014/main" id="{0A0D4855-B48A-4891-A30C-791A3F0089C2}"/>
              </a:ext>
            </a:extLst>
          </p:cNvPr>
          <p:cNvSpPr/>
          <p:nvPr/>
        </p:nvSpPr>
        <p:spPr bwMode="auto">
          <a:xfrm>
            <a:off x="1905896" y="4187301"/>
            <a:ext cx="1046003" cy="80570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dirty="0">
                <a:solidFill>
                  <a:schemeClr val="tx1"/>
                </a:solidFill>
                <a:ea typeface="Segoe UI" pitchFamily="34" charset="0"/>
                <a:cs typeface="Segoe UI" pitchFamily="34" charset="0"/>
              </a:rPr>
              <a:t>sql-server-master-readonly</a:t>
            </a:r>
          </a:p>
        </p:txBody>
      </p:sp>
      <p:pic>
        <p:nvPicPr>
          <p:cNvPr id="1040" name="Picture 16" descr="Image result for knox gateway logo">
            <a:extLst>
              <a:ext uri="{FF2B5EF4-FFF2-40B4-BE49-F238E27FC236}">
                <a16:creationId xmlns:a16="http://schemas.microsoft.com/office/drawing/2014/main" id="{075C2E2B-80D0-40F6-8E67-A913A29F58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2060" y="1208011"/>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93DD6478-7B58-4E5F-9A41-35C75CF469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3654" y="1061358"/>
            <a:ext cx="832937" cy="82923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8367157-642E-493C-A802-6625190C4BAA}"/>
              </a:ext>
            </a:extLst>
          </p:cNvPr>
          <p:cNvSpPr/>
          <p:nvPr/>
        </p:nvSpPr>
        <p:spPr bwMode="auto">
          <a:xfrm>
            <a:off x="486666" y="5908865"/>
            <a:ext cx="11118594" cy="386778"/>
          </a:xfrm>
          <a:prstGeom prst="rect">
            <a:avLst/>
          </a:prstGeom>
          <a:solidFill>
            <a:schemeClr val="accent3">
              <a:lumMod val="40000"/>
              <a:lumOff val="60000"/>
            </a:scheme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controller – Cluster Management Service </a:t>
            </a:r>
          </a:p>
        </p:txBody>
      </p:sp>
      <p:pic>
        <p:nvPicPr>
          <p:cNvPr id="35" name="Picture 12" descr="Image result for REST logo">
            <a:extLst>
              <a:ext uri="{FF2B5EF4-FFF2-40B4-BE49-F238E27FC236}">
                <a16:creationId xmlns:a16="http://schemas.microsoft.com/office/drawing/2014/main" id="{2E6B7746-43D3-45BF-87DD-5E96A05EB8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8550"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REST logo">
            <a:extLst>
              <a:ext uri="{FF2B5EF4-FFF2-40B4-BE49-F238E27FC236}">
                <a16:creationId xmlns:a16="http://schemas.microsoft.com/office/drawing/2014/main" id="{91DFAC09-4B87-4693-B942-3E6D48BD9E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9171"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REST logo">
            <a:extLst>
              <a:ext uri="{FF2B5EF4-FFF2-40B4-BE49-F238E27FC236}">
                <a16:creationId xmlns:a16="http://schemas.microsoft.com/office/drawing/2014/main" id="{28B9A4B6-CF69-4DAF-8DAE-7C0A73E13C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89792"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REST logo">
            <a:extLst>
              <a:ext uri="{FF2B5EF4-FFF2-40B4-BE49-F238E27FC236}">
                <a16:creationId xmlns:a16="http://schemas.microsoft.com/office/drawing/2014/main" id="{C30D700F-9B06-465E-8BCC-5F143D20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0306" y="5528576"/>
            <a:ext cx="829235" cy="31867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301F33B2-8A04-4E19-A620-DB332B6A381B}"/>
              </a:ext>
            </a:extLst>
          </p:cNvPr>
          <p:cNvCxnSpPr>
            <a:cxnSpLocks/>
            <a:stCxn id="45" idx="2"/>
          </p:cNvCxnSpPr>
          <p:nvPr/>
        </p:nvCxnSpPr>
        <p:spPr>
          <a:xfrm flipH="1">
            <a:off x="980306" y="1842453"/>
            <a:ext cx="39941" cy="4085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1601AF-CC8A-4AD8-9D17-4EB1AFC853E5}"/>
              </a:ext>
            </a:extLst>
          </p:cNvPr>
          <p:cNvCxnSpPr>
            <a:cxnSpLocks/>
          </p:cNvCxnSpPr>
          <p:nvPr/>
        </p:nvCxnSpPr>
        <p:spPr>
          <a:xfrm flipH="1">
            <a:off x="3218329" y="4980969"/>
            <a:ext cx="1" cy="947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3DB52B6-E9AC-4FE2-ACF9-6627943896E4}"/>
              </a:ext>
            </a:extLst>
          </p:cNvPr>
          <p:cNvSpPr txBox="1"/>
          <p:nvPr/>
        </p:nvSpPr>
        <p:spPr>
          <a:xfrm>
            <a:off x="3368545" y="5139311"/>
            <a:ext cx="1865895" cy="646331"/>
          </a:xfrm>
          <a:prstGeom prst="rect">
            <a:avLst/>
          </a:prstGeom>
          <a:noFill/>
        </p:spPr>
        <p:txBody>
          <a:bodyPr wrap="none" lIns="0" tIns="0" rIns="0" bIns="0" rtlCol="0">
            <a:spAutoFit/>
          </a:bodyPr>
          <a:lstStyle/>
          <a:p>
            <a:r>
              <a:rPr lang="en-US" sz="1400" dirty="0"/>
              <a:t>"/api/v1/bdc/endpoints</a:t>
            </a:r>
          </a:p>
          <a:p>
            <a:r>
              <a:rPr lang="en-US" sz="1400" dirty="0">
                <a:gradFill>
                  <a:gsLst>
                    <a:gs pos="2917">
                      <a:schemeClr val="tx1"/>
                    </a:gs>
                    <a:gs pos="30000">
                      <a:schemeClr val="tx1"/>
                    </a:gs>
                  </a:gsLst>
                  <a:lin ang="5400000" scaled="0"/>
                </a:gradFill>
              </a:rPr>
              <a:t>controller-svc</a:t>
            </a:r>
          </a:p>
          <a:p>
            <a:r>
              <a:rPr lang="en-US" sz="1400" dirty="0">
                <a:gradFill>
                  <a:gsLst>
                    <a:gs pos="2917">
                      <a:schemeClr val="tx1"/>
                    </a:gs>
                    <a:gs pos="30000">
                      <a:schemeClr val="tx1"/>
                    </a:gs>
                  </a:gsLst>
                  <a:lin ang="5400000" scaled="0"/>
                </a:gradFill>
              </a:rPr>
              <a:t>Port 443</a:t>
            </a:r>
          </a:p>
        </p:txBody>
      </p:sp>
      <p:pic>
        <p:nvPicPr>
          <p:cNvPr id="53" name="Picture 2" descr="Image result for azure data studio logo">
            <a:extLst>
              <a:ext uri="{FF2B5EF4-FFF2-40B4-BE49-F238E27FC236}">
                <a16:creationId xmlns:a16="http://schemas.microsoft.com/office/drawing/2014/main" id="{FECAD48B-8E0D-4988-99DC-7866C355D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077" y="1122720"/>
            <a:ext cx="829235" cy="8292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EB0A7EBE-83FB-42F6-98B6-C4588308A08B}"/>
              </a:ext>
            </a:extLst>
          </p:cNvPr>
          <p:cNvPicPr>
            <a:picLocks noChangeAspect="1"/>
          </p:cNvPicPr>
          <p:nvPr/>
        </p:nvPicPr>
        <p:blipFill>
          <a:blip r:embed="rId15"/>
          <a:stretch>
            <a:fillRect/>
          </a:stretch>
        </p:blipFill>
        <p:spPr>
          <a:xfrm>
            <a:off x="296466" y="1328729"/>
            <a:ext cx="1447561" cy="513724"/>
          </a:xfrm>
          <a:prstGeom prst="rect">
            <a:avLst/>
          </a:prstGeom>
        </p:spPr>
      </p:pic>
    </p:spTree>
    <p:extLst>
      <p:ext uri="{BB962C8B-B14F-4D97-AF65-F5344CB8AC3E}">
        <p14:creationId xmlns:p14="http://schemas.microsoft.com/office/powerpoint/2010/main" val="272698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460F0D2-1C78-4237-8C58-8552AE771D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EA6B26D-217D-4C9E-A94D-A1B30E4BDE9F}"/>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587B3514-716C-4485-B845-CBEBFA47037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F5DF685F-0FD2-4411-A048-244A141D953F}"/>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B2A94D8B-D03F-4372-90DD-483F243FF52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01EF6754-07D5-40E5-AF45-236C8C0D3388}"/>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74F136F3-DF89-4D33-A547-62F6FBC271CA}"/>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9AC11C5F-32C8-45FF-A1E7-66A91E6F5A7C}"/>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graphicEl>
                                              <a:dgm id="{21892D4F-6AC5-4861-8DC4-CA21A226A524}"/>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B492B799-8D5F-4CAE-AE74-D472D2BE2AB6}"/>
                                            </p:graphic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3" grpId="0" uiExpand="1"/>
      <p:bldP spid="17" grpId="0" uiExpand="1" animBg="1"/>
      <p:bldP spid="4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Storage Pool</a:t>
            </a:r>
          </a:p>
        </p:txBody>
      </p:sp>
      <p:pic>
        <p:nvPicPr>
          <p:cNvPr id="5" name="Picture 4" descr="A screenshot of a cell phone&#10;&#10;Description automatically generated">
            <a:extLst>
              <a:ext uri="{FF2B5EF4-FFF2-40B4-BE49-F238E27FC236}">
                <a16:creationId xmlns:a16="http://schemas.microsoft.com/office/drawing/2014/main" id="{F8318B2D-32DD-426F-8514-501CEAF53AEA}"/>
              </a:ext>
            </a:extLst>
          </p:cNvPr>
          <p:cNvPicPr>
            <a:picLocks noChangeAspect="1"/>
          </p:cNvPicPr>
          <p:nvPr/>
        </p:nvPicPr>
        <p:blipFill>
          <a:blip r:embed="rId3"/>
          <a:stretch>
            <a:fillRect/>
          </a:stretch>
        </p:blipFill>
        <p:spPr>
          <a:xfrm>
            <a:off x="5457920" y="1969928"/>
            <a:ext cx="6009524" cy="3438095"/>
          </a:xfrm>
          <a:prstGeom prst="rect">
            <a:avLst/>
          </a:prstGeom>
        </p:spPr>
      </p:pic>
      <p:graphicFrame>
        <p:nvGraphicFramePr>
          <p:cNvPr id="6" name="Diagram 5">
            <a:extLst>
              <a:ext uri="{FF2B5EF4-FFF2-40B4-BE49-F238E27FC236}">
                <a16:creationId xmlns:a16="http://schemas.microsoft.com/office/drawing/2014/main" id="{EADDC4E8-C291-4130-B752-437A4B7F29C3}"/>
              </a:ext>
            </a:extLst>
          </p:cNvPr>
          <p:cNvGraphicFramePr/>
          <p:nvPr>
            <p:extLst>
              <p:ext uri="{D42A27DB-BD31-4B8C-83A1-F6EECF244321}">
                <p14:modId xmlns:p14="http://schemas.microsoft.com/office/powerpoint/2010/main" val="4273224731"/>
              </p:ext>
            </p:extLst>
          </p:nvPr>
        </p:nvGraphicFramePr>
        <p:xfrm>
          <a:off x="588263" y="1425388"/>
          <a:ext cx="4341906" cy="50919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Flowchart: Magnetic Disk 6">
            <a:extLst>
              <a:ext uri="{FF2B5EF4-FFF2-40B4-BE49-F238E27FC236}">
                <a16:creationId xmlns:a16="http://schemas.microsoft.com/office/drawing/2014/main" id="{2691B342-CB45-46E7-9DD9-2B955027C323}"/>
              </a:ext>
            </a:extLst>
          </p:cNvPr>
          <p:cNvSpPr/>
          <p:nvPr/>
        </p:nvSpPr>
        <p:spPr bwMode="auto">
          <a:xfrm>
            <a:off x="7298946" y="6120532"/>
            <a:ext cx="773902" cy="246221"/>
          </a:xfrm>
          <a:prstGeom prst="flowChartMagneticDisk">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7C520863-31B2-4149-ADED-AAD51898CF00}"/>
              </a:ext>
            </a:extLst>
          </p:cNvPr>
          <p:cNvCxnSpPr>
            <a:cxnSpLocks/>
            <a:endCxn id="7" idx="1"/>
          </p:cNvCxnSpPr>
          <p:nvPr/>
        </p:nvCxnSpPr>
        <p:spPr>
          <a:xfrm flipH="1">
            <a:off x="7685897" y="5377764"/>
            <a:ext cx="3144" cy="742768"/>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03041D-8A76-498F-B2AB-3DA760E46E55}"/>
              </a:ext>
            </a:extLst>
          </p:cNvPr>
          <p:cNvSpPr txBox="1"/>
          <p:nvPr/>
        </p:nvSpPr>
        <p:spPr>
          <a:xfrm>
            <a:off x="8074957" y="612053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HDFS Tiering</a:t>
            </a:r>
          </a:p>
        </p:txBody>
      </p:sp>
      <p:pic>
        <p:nvPicPr>
          <p:cNvPr id="2052" name="Picture 4" descr="Related image">
            <a:extLst>
              <a:ext uri="{FF2B5EF4-FFF2-40B4-BE49-F238E27FC236}">
                <a16:creationId xmlns:a16="http://schemas.microsoft.com/office/drawing/2014/main" id="{17295B55-C467-4A23-80F7-EC6A793AA7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5451" y="5575933"/>
            <a:ext cx="455043" cy="5341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s3 logo">
            <a:extLst>
              <a:ext uri="{FF2B5EF4-FFF2-40B4-BE49-F238E27FC236}">
                <a16:creationId xmlns:a16="http://schemas.microsoft.com/office/drawing/2014/main" id="{BB182BD9-22C7-46EE-B863-13EC88B1DE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3837" y="5452506"/>
            <a:ext cx="816453" cy="7911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890A35C-7316-4982-89B5-E5670CCE34E3}"/>
              </a:ext>
            </a:extLst>
          </p:cNvPr>
          <p:cNvCxnSpPr/>
          <p:nvPr/>
        </p:nvCxnSpPr>
        <p:spPr>
          <a:xfrm flipH="1" flipV="1">
            <a:off x="10168939" y="4567884"/>
            <a:ext cx="547732" cy="634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6" descr="Image result for knox gateway logo">
            <a:extLst>
              <a:ext uri="{FF2B5EF4-FFF2-40B4-BE49-F238E27FC236}">
                <a16:creationId xmlns:a16="http://schemas.microsoft.com/office/drawing/2014/main" id="{1818C73B-8461-49C8-A0EE-BC764B2DC2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30490" y="4327072"/>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silon logo">
            <a:extLst>
              <a:ext uri="{FF2B5EF4-FFF2-40B4-BE49-F238E27FC236}">
                <a16:creationId xmlns:a16="http://schemas.microsoft.com/office/drawing/2014/main" id="{B0C3C1F6-A66D-47AF-BE02-7D95CD9C8E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7509" y="6244786"/>
            <a:ext cx="736634" cy="5451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StorageGrid logo">
            <a:extLst>
              <a:ext uri="{FF2B5EF4-FFF2-40B4-BE49-F238E27FC236}">
                <a16:creationId xmlns:a16="http://schemas.microsoft.com/office/drawing/2014/main" id="{49F0B7A4-C2A0-4AD1-8EDA-62DE066BED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87540" y="6162365"/>
            <a:ext cx="1255059" cy="6275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a:extLst>
              <a:ext uri="{FF2B5EF4-FFF2-40B4-BE49-F238E27FC236}">
                <a16:creationId xmlns:a16="http://schemas.microsoft.com/office/drawing/2014/main" id="{DD233E80-390D-4A42-AE99-83E4EC5855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19984" y="5550784"/>
            <a:ext cx="692858" cy="6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5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Data Pool</a:t>
            </a:r>
          </a:p>
        </p:txBody>
      </p:sp>
      <p:graphicFrame>
        <p:nvGraphicFramePr>
          <p:cNvPr id="58" name="Diagram 57">
            <a:extLst>
              <a:ext uri="{FF2B5EF4-FFF2-40B4-BE49-F238E27FC236}">
                <a16:creationId xmlns:a16="http://schemas.microsoft.com/office/drawing/2014/main" id="{8DA9E0DF-1763-45C4-B869-850A04F05E18}"/>
              </a:ext>
            </a:extLst>
          </p:cNvPr>
          <p:cNvGraphicFramePr/>
          <p:nvPr>
            <p:extLst>
              <p:ext uri="{D42A27DB-BD31-4B8C-83A1-F6EECF244321}">
                <p14:modId xmlns:p14="http://schemas.microsoft.com/office/powerpoint/2010/main" val="627877362"/>
              </p:ext>
            </p:extLst>
          </p:nvPr>
        </p:nvGraphicFramePr>
        <p:xfrm>
          <a:off x="299260" y="1153463"/>
          <a:ext cx="4396177" cy="5423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74D2F0DA-4FB9-4389-BFCA-2AA7AF8D5A4D}"/>
              </a:ext>
            </a:extLst>
          </p:cNvPr>
          <p:cNvGrpSpPr/>
          <p:nvPr/>
        </p:nvGrpSpPr>
        <p:grpSpPr>
          <a:xfrm>
            <a:off x="4993341" y="1980699"/>
            <a:ext cx="6985755" cy="3785161"/>
            <a:chOff x="2207623" y="1668010"/>
            <a:chExt cx="9717457" cy="3679346"/>
          </a:xfrm>
        </p:grpSpPr>
        <p:sp>
          <p:nvSpPr>
            <p:cNvPr id="5" name="Rectangle 4">
              <a:extLst>
                <a:ext uri="{FF2B5EF4-FFF2-40B4-BE49-F238E27FC236}">
                  <a16:creationId xmlns:a16="http://schemas.microsoft.com/office/drawing/2014/main" id="{1BCD988A-0015-45C0-A13F-967529109056}"/>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B70A4657-67B4-4D98-8FB5-D0FA33C2922E}"/>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t>Cluster</a:t>
              </a:r>
            </a:p>
          </p:txBody>
        </p:sp>
      </p:grpSp>
      <p:cxnSp>
        <p:nvCxnSpPr>
          <p:cNvPr id="7" name="Straight Arrow Connector 6">
            <a:extLst>
              <a:ext uri="{FF2B5EF4-FFF2-40B4-BE49-F238E27FC236}">
                <a16:creationId xmlns:a16="http://schemas.microsoft.com/office/drawing/2014/main" id="{5582ED1F-3138-4678-8D43-F54E0D37D5D1}"/>
              </a:ext>
            </a:extLst>
          </p:cNvPr>
          <p:cNvCxnSpPr>
            <a:cxnSpLocks/>
          </p:cNvCxnSpPr>
          <p:nvPr/>
        </p:nvCxnSpPr>
        <p:spPr>
          <a:xfrm>
            <a:off x="8093155" y="263243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226E39-78A9-4C18-ADF7-6337B24B287E}"/>
              </a:ext>
            </a:extLst>
          </p:cNvPr>
          <p:cNvSpPr/>
          <p:nvPr/>
        </p:nvSpPr>
        <p:spPr>
          <a:xfrm>
            <a:off x="5961530" y="2865301"/>
            <a:ext cx="446089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Compute pool</a:t>
            </a:r>
          </a:p>
        </p:txBody>
      </p:sp>
      <p:sp>
        <p:nvSpPr>
          <p:cNvPr id="9" name="Rectangle 8">
            <a:extLst>
              <a:ext uri="{FF2B5EF4-FFF2-40B4-BE49-F238E27FC236}">
                <a16:creationId xmlns:a16="http://schemas.microsoft.com/office/drawing/2014/main" id="{1F830C28-A424-484A-A325-A310F30E2F10}"/>
              </a:ext>
            </a:extLst>
          </p:cNvPr>
          <p:cNvSpPr/>
          <p:nvPr/>
        </p:nvSpPr>
        <p:spPr>
          <a:xfrm>
            <a:off x="6107385" y="314086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0" name="Rectangle 9">
            <a:extLst>
              <a:ext uri="{FF2B5EF4-FFF2-40B4-BE49-F238E27FC236}">
                <a16:creationId xmlns:a16="http://schemas.microsoft.com/office/drawing/2014/main" id="{3A320BB3-2856-4AFC-8546-9EF8C7BDA6A9}"/>
              </a:ext>
            </a:extLst>
          </p:cNvPr>
          <p:cNvSpPr/>
          <p:nvPr/>
        </p:nvSpPr>
        <p:spPr>
          <a:xfrm>
            <a:off x="7474630" y="314086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1" name="Rectangle 10">
            <a:extLst>
              <a:ext uri="{FF2B5EF4-FFF2-40B4-BE49-F238E27FC236}">
                <a16:creationId xmlns:a16="http://schemas.microsoft.com/office/drawing/2014/main" id="{141E3F14-140F-4AE6-BE24-BB4A4079AB6E}"/>
              </a:ext>
            </a:extLst>
          </p:cNvPr>
          <p:cNvSpPr/>
          <p:nvPr/>
        </p:nvSpPr>
        <p:spPr>
          <a:xfrm>
            <a:off x="9141060" y="314086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2" name="Rectangle 11">
            <a:extLst>
              <a:ext uri="{FF2B5EF4-FFF2-40B4-BE49-F238E27FC236}">
                <a16:creationId xmlns:a16="http://schemas.microsoft.com/office/drawing/2014/main" id="{B2A47EBF-2FDD-4646-8601-77B81EF69F08}"/>
              </a:ext>
            </a:extLst>
          </p:cNvPr>
          <p:cNvSpPr/>
          <p:nvPr/>
        </p:nvSpPr>
        <p:spPr>
          <a:xfrm>
            <a:off x="8821912" y="321011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cs typeface="Segoe UI Semibold" panose="020B0502040204020203" pitchFamily="34" charset="0"/>
              </a:rPr>
              <a:t>…</a:t>
            </a:r>
          </a:p>
        </p:txBody>
      </p:sp>
      <p:sp>
        <p:nvSpPr>
          <p:cNvPr id="13" name="Rectangle 12">
            <a:extLst>
              <a:ext uri="{FF2B5EF4-FFF2-40B4-BE49-F238E27FC236}">
                <a16:creationId xmlns:a16="http://schemas.microsoft.com/office/drawing/2014/main" id="{D8A8ED30-A926-414A-93CB-6F0774D5DC7E}"/>
              </a:ext>
            </a:extLst>
          </p:cNvPr>
          <p:cNvSpPr/>
          <p:nvPr/>
        </p:nvSpPr>
        <p:spPr>
          <a:xfrm>
            <a:off x="6916027" y="378673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A3DEB048-F6A5-4D77-A41A-AEED75E05C10}"/>
              </a:ext>
            </a:extLst>
          </p:cNvPr>
          <p:cNvSpPr txBox="1"/>
          <p:nvPr/>
        </p:nvSpPr>
        <p:spPr>
          <a:xfrm>
            <a:off x="9325931" y="153129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Analytics</a:t>
            </a:r>
          </a:p>
        </p:txBody>
      </p:sp>
      <p:cxnSp>
        <p:nvCxnSpPr>
          <p:cNvPr id="15" name="Connector: Elbow 14">
            <a:extLst>
              <a:ext uri="{FF2B5EF4-FFF2-40B4-BE49-F238E27FC236}">
                <a16:creationId xmlns:a16="http://schemas.microsoft.com/office/drawing/2014/main" id="{EEC8BB22-DD78-4019-8C3D-60A9D6EF90DD}"/>
              </a:ext>
            </a:extLst>
          </p:cNvPr>
          <p:cNvCxnSpPr>
            <a:cxnSpLocks/>
          </p:cNvCxnSpPr>
          <p:nvPr/>
        </p:nvCxnSpPr>
        <p:spPr>
          <a:xfrm rot="16200000" flipH="1">
            <a:off x="8078445" y="66074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B21F9-2221-49E0-8D97-A8EF71477154}"/>
              </a:ext>
            </a:extLst>
          </p:cNvPr>
          <p:cNvCxnSpPr>
            <a:cxnSpLocks/>
          </p:cNvCxnSpPr>
          <p:nvPr/>
        </p:nvCxnSpPr>
        <p:spPr>
          <a:xfrm>
            <a:off x="8087437" y="190489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50F22E2-B596-4AB4-B93C-597C297007F6}"/>
              </a:ext>
            </a:extLst>
          </p:cNvPr>
          <p:cNvSpPr txBox="1"/>
          <p:nvPr/>
        </p:nvSpPr>
        <p:spPr>
          <a:xfrm>
            <a:off x="7031852" y="143549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Custom</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apps</a:t>
            </a:r>
          </a:p>
        </p:txBody>
      </p:sp>
      <p:sp>
        <p:nvSpPr>
          <p:cNvPr id="18" name="TextBox 17">
            <a:extLst>
              <a:ext uri="{FF2B5EF4-FFF2-40B4-BE49-F238E27FC236}">
                <a16:creationId xmlns:a16="http://schemas.microsoft.com/office/drawing/2014/main" id="{9A9D88C4-F717-44D9-8B2F-984860E13A44}"/>
              </a:ext>
            </a:extLst>
          </p:cNvPr>
          <p:cNvSpPr txBox="1"/>
          <p:nvPr/>
        </p:nvSpPr>
        <p:spPr>
          <a:xfrm>
            <a:off x="8292265" y="1531291"/>
            <a:ext cx="298480" cy="273921"/>
          </a:xfrm>
          <a:prstGeom prst="rect">
            <a:avLst/>
          </a:prstGeom>
          <a:noFill/>
        </p:spPr>
        <p:txBody>
          <a:bodyPr wrap="square" bIns="73152" rtlCol="0">
            <a:spAutoFit/>
          </a:bodyPr>
          <a:lstStyle/>
          <a:p>
            <a:pPr algn="ctr" defTabSz="457200">
              <a:defRPr/>
            </a:pPr>
            <a:r>
              <a:rPr lang="en-US" sz="1000" b="1" dirty="0">
                <a:solidFill>
                  <a:schemeClr val="tx2"/>
                </a:solidFill>
                <a:latin typeface="Segoe UI Semibold" panose="020B0502040204020203" pitchFamily="34" charset="0"/>
                <a:cs typeface="Segoe UI Semibold" panose="020B0502040204020203" pitchFamily="34" charset="0"/>
              </a:rPr>
              <a:t>BI</a:t>
            </a:r>
          </a:p>
        </p:txBody>
      </p:sp>
      <p:sp>
        <p:nvSpPr>
          <p:cNvPr id="19" name="Rectangle 18">
            <a:extLst>
              <a:ext uri="{FF2B5EF4-FFF2-40B4-BE49-F238E27FC236}">
                <a16:creationId xmlns:a16="http://schemas.microsoft.com/office/drawing/2014/main" id="{376496E3-1F51-4F5B-B268-1E8652E771FE}"/>
              </a:ext>
            </a:extLst>
          </p:cNvPr>
          <p:cNvSpPr/>
          <p:nvPr/>
        </p:nvSpPr>
        <p:spPr>
          <a:xfrm>
            <a:off x="8202097" y="225969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Segoe UI Semibold" panose="020B0502040204020203" pitchFamily="34" charset="0"/>
                <a:cs typeface="Segoe UI Semibold" panose="020B0502040204020203" pitchFamily="34" charset="0"/>
              </a:rPr>
              <a:t>SQL Server </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master instance</a:t>
            </a:r>
          </a:p>
        </p:txBody>
      </p:sp>
      <p:grpSp>
        <p:nvGrpSpPr>
          <p:cNvPr id="20" name="Group 19">
            <a:extLst>
              <a:ext uri="{FF2B5EF4-FFF2-40B4-BE49-F238E27FC236}">
                <a16:creationId xmlns:a16="http://schemas.microsoft.com/office/drawing/2014/main" id="{5AF50795-9A88-46B2-A946-BE9E3ED0226B}"/>
              </a:ext>
            </a:extLst>
          </p:cNvPr>
          <p:cNvGrpSpPr/>
          <p:nvPr/>
        </p:nvGrpSpPr>
        <p:grpSpPr>
          <a:xfrm>
            <a:off x="6646939" y="1465327"/>
            <a:ext cx="357399" cy="346269"/>
            <a:chOff x="3525140" y="7975566"/>
            <a:chExt cx="929360" cy="931976"/>
          </a:xfrm>
        </p:grpSpPr>
        <p:grpSp>
          <p:nvGrpSpPr>
            <p:cNvPr id="21" name="Group 20">
              <a:extLst>
                <a:ext uri="{FF2B5EF4-FFF2-40B4-BE49-F238E27FC236}">
                  <a16:creationId xmlns:a16="http://schemas.microsoft.com/office/drawing/2014/main" id="{DD71EC67-2338-4E93-91BE-AA6A6204768E}"/>
                </a:ext>
              </a:extLst>
            </p:cNvPr>
            <p:cNvGrpSpPr/>
            <p:nvPr/>
          </p:nvGrpSpPr>
          <p:grpSpPr>
            <a:xfrm>
              <a:off x="3525140" y="7975566"/>
              <a:ext cx="929360" cy="931976"/>
              <a:chOff x="4825203" y="4636641"/>
              <a:chExt cx="484632" cy="485997"/>
            </a:xfrm>
            <a:noFill/>
          </p:grpSpPr>
          <p:grpSp>
            <p:nvGrpSpPr>
              <p:cNvPr id="26" name="Group 25">
                <a:extLst>
                  <a:ext uri="{FF2B5EF4-FFF2-40B4-BE49-F238E27FC236}">
                    <a16:creationId xmlns:a16="http://schemas.microsoft.com/office/drawing/2014/main" id="{4C50B9E1-CEC4-404C-A504-97337BB0F9AB}"/>
                  </a:ext>
                </a:extLst>
              </p:cNvPr>
              <p:cNvGrpSpPr/>
              <p:nvPr/>
            </p:nvGrpSpPr>
            <p:grpSpPr>
              <a:xfrm>
                <a:off x="4825203" y="4636641"/>
                <a:ext cx="484632" cy="485997"/>
                <a:chOff x="2107244" y="1575258"/>
                <a:chExt cx="310993" cy="264555"/>
              </a:xfrm>
              <a:grpFill/>
            </p:grpSpPr>
            <p:sp>
              <p:nvSpPr>
                <p:cNvPr id="28" name="Rectangle 9">
                  <a:extLst>
                    <a:ext uri="{FF2B5EF4-FFF2-40B4-BE49-F238E27FC236}">
                      <a16:creationId xmlns:a16="http://schemas.microsoft.com/office/drawing/2014/main" id="{78B4529E-5962-44F3-B428-3852CC486EE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9" name="Line 10">
                  <a:extLst>
                    <a:ext uri="{FF2B5EF4-FFF2-40B4-BE49-F238E27FC236}">
                      <a16:creationId xmlns:a16="http://schemas.microsoft.com/office/drawing/2014/main" id="{46999618-9133-4293-AD7E-0F0EF5C96010}"/>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27" name="Oval 26">
                <a:extLst>
                  <a:ext uri="{FF2B5EF4-FFF2-40B4-BE49-F238E27FC236}">
                    <a16:creationId xmlns:a16="http://schemas.microsoft.com/office/drawing/2014/main" id="{276D3F2E-09A3-4106-BF52-01DA1C4CAF1C}"/>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22" name="Group 21">
              <a:extLst>
                <a:ext uri="{FF2B5EF4-FFF2-40B4-BE49-F238E27FC236}">
                  <a16:creationId xmlns:a16="http://schemas.microsoft.com/office/drawing/2014/main" id="{A2563FB9-D20D-474F-9E89-106260839895}"/>
                </a:ext>
              </a:extLst>
            </p:cNvPr>
            <p:cNvGrpSpPr/>
            <p:nvPr/>
          </p:nvGrpSpPr>
          <p:grpSpPr>
            <a:xfrm>
              <a:off x="3706612" y="8401316"/>
              <a:ext cx="558506" cy="314758"/>
              <a:chOff x="831850" y="2085362"/>
              <a:chExt cx="923925" cy="520700"/>
            </a:xfrm>
          </p:grpSpPr>
          <p:sp>
            <p:nvSpPr>
              <p:cNvPr id="23" name="Freeform 78">
                <a:extLst>
                  <a:ext uri="{FF2B5EF4-FFF2-40B4-BE49-F238E27FC236}">
                    <a16:creationId xmlns:a16="http://schemas.microsoft.com/office/drawing/2014/main" id="{CDD53AB5-5CF7-45CA-A8C9-CC89017A5245}"/>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Freeform 79">
                <a:extLst>
                  <a:ext uri="{FF2B5EF4-FFF2-40B4-BE49-F238E27FC236}">
                    <a16:creationId xmlns:a16="http://schemas.microsoft.com/office/drawing/2014/main" id="{139B3B61-2A7E-4963-91D9-B15C4854F8BB}"/>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509CB4A2-840E-40CA-9C5B-2A67FBF4B062}"/>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22C29434-7B8F-41BD-B1D0-DB548237CDF5}"/>
              </a:ext>
            </a:extLst>
          </p:cNvPr>
          <p:cNvGrpSpPr/>
          <p:nvPr/>
        </p:nvGrpSpPr>
        <p:grpSpPr>
          <a:xfrm>
            <a:off x="9053363" y="1465327"/>
            <a:ext cx="357399" cy="346269"/>
            <a:chOff x="7157554" y="1735934"/>
            <a:chExt cx="397423" cy="398542"/>
          </a:xfrm>
        </p:grpSpPr>
        <p:grpSp>
          <p:nvGrpSpPr>
            <p:cNvPr id="31" name="Group 30">
              <a:extLst>
                <a:ext uri="{FF2B5EF4-FFF2-40B4-BE49-F238E27FC236}">
                  <a16:creationId xmlns:a16="http://schemas.microsoft.com/office/drawing/2014/main" id="{950011D2-DDE3-4E35-ADAD-0188E82E15BE}"/>
                </a:ext>
              </a:extLst>
            </p:cNvPr>
            <p:cNvGrpSpPr/>
            <p:nvPr/>
          </p:nvGrpSpPr>
          <p:grpSpPr>
            <a:xfrm>
              <a:off x="7157554" y="1735934"/>
              <a:ext cx="397423" cy="398542"/>
              <a:chOff x="2107244" y="1575258"/>
              <a:chExt cx="310993" cy="264555"/>
            </a:xfrm>
            <a:solidFill>
              <a:srgbClr val="0078D7"/>
            </a:solidFill>
          </p:grpSpPr>
          <p:sp>
            <p:nvSpPr>
              <p:cNvPr id="36" name="Rectangle 9">
                <a:extLst>
                  <a:ext uri="{FF2B5EF4-FFF2-40B4-BE49-F238E27FC236}">
                    <a16:creationId xmlns:a16="http://schemas.microsoft.com/office/drawing/2014/main" id="{E43AFBE1-B18D-401A-8D0A-39501D90D32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7" name="Line 10">
                <a:extLst>
                  <a:ext uri="{FF2B5EF4-FFF2-40B4-BE49-F238E27FC236}">
                    <a16:creationId xmlns:a16="http://schemas.microsoft.com/office/drawing/2014/main" id="{91CF95ED-5F92-400D-B8CB-F6736103BE52}"/>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2" name="Group 31">
              <a:extLst>
                <a:ext uri="{FF2B5EF4-FFF2-40B4-BE49-F238E27FC236}">
                  <a16:creationId xmlns:a16="http://schemas.microsoft.com/office/drawing/2014/main" id="{DF6B6F91-00AA-438C-8F30-D11788A9AEB2}"/>
                </a:ext>
              </a:extLst>
            </p:cNvPr>
            <p:cNvGrpSpPr/>
            <p:nvPr/>
          </p:nvGrpSpPr>
          <p:grpSpPr>
            <a:xfrm>
              <a:off x="7264761" y="1903738"/>
              <a:ext cx="191394" cy="180132"/>
              <a:chOff x="2202934" y="1701907"/>
              <a:chExt cx="95690" cy="90061"/>
            </a:xfrm>
            <a:solidFill>
              <a:srgbClr val="50E6FF"/>
            </a:solidFill>
          </p:grpSpPr>
          <p:sp>
            <p:nvSpPr>
              <p:cNvPr id="34" name="Freeform 14">
                <a:extLst>
                  <a:ext uri="{FF2B5EF4-FFF2-40B4-BE49-F238E27FC236}">
                    <a16:creationId xmlns:a16="http://schemas.microsoft.com/office/drawing/2014/main" id="{EAE67B38-AF48-47A7-9999-33DE03B6A87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5" name="Line 15">
                <a:extLst>
                  <a:ext uri="{FF2B5EF4-FFF2-40B4-BE49-F238E27FC236}">
                    <a16:creationId xmlns:a16="http://schemas.microsoft.com/office/drawing/2014/main" id="{D4BF5E3A-5573-43F8-8DD5-C751161B34B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3" name="Oval 32">
              <a:extLst>
                <a:ext uri="{FF2B5EF4-FFF2-40B4-BE49-F238E27FC236}">
                  <a16:creationId xmlns:a16="http://schemas.microsoft.com/office/drawing/2014/main" id="{DF1F2907-B5C8-4E88-BD6D-5F397461391D}"/>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38" name="Group 37">
            <a:extLst>
              <a:ext uri="{FF2B5EF4-FFF2-40B4-BE49-F238E27FC236}">
                <a16:creationId xmlns:a16="http://schemas.microsoft.com/office/drawing/2014/main" id="{5F3C999E-550F-4EFE-B527-2D6CC06823D0}"/>
              </a:ext>
            </a:extLst>
          </p:cNvPr>
          <p:cNvGrpSpPr/>
          <p:nvPr/>
        </p:nvGrpSpPr>
        <p:grpSpPr>
          <a:xfrm>
            <a:off x="7889863" y="1481755"/>
            <a:ext cx="357399" cy="346269"/>
            <a:chOff x="5951054" y="1735934"/>
            <a:chExt cx="397423" cy="398542"/>
          </a:xfrm>
        </p:grpSpPr>
        <p:grpSp>
          <p:nvGrpSpPr>
            <p:cNvPr id="39" name="Group 38">
              <a:extLst>
                <a:ext uri="{FF2B5EF4-FFF2-40B4-BE49-F238E27FC236}">
                  <a16:creationId xmlns:a16="http://schemas.microsoft.com/office/drawing/2014/main" id="{2CABA7AC-D7DB-4DB7-8BA3-9D0E16422CA0}"/>
                </a:ext>
              </a:extLst>
            </p:cNvPr>
            <p:cNvGrpSpPr/>
            <p:nvPr/>
          </p:nvGrpSpPr>
          <p:grpSpPr>
            <a:xfrm>
              <a:off x="5951054" y="1735934"/>
              <a:ext cx="397423" cy="398542"/>
              <a:chOff x="4825203" y="4636641"/>
              <a:chExt cx="484632" cy="485997"/>
            </a:xfrm>
            <a:noFill/>
          </p:grpSpPr>
          <p:grpSp>
            <p:nvGrpSpPr>
              <p:cNvPr id="45" name="Group 44">
                <a:extLst>
                  <a:ext uri="{FF2B5EF4-FFF2-40B4-BE49-F238E27FC236}">
                    <a16:creationId xmlns:a16="http://schemas.microsoft.com/office/drawing/2014/main" id="{22F4699D-EAD7-46C1-82B9-17D73834D7EE}"/>
                  </a:ext>
                </a:extLst>
              </p:cNvPr>
              <p:cNvGrpSpPr/>
              <p:nvPr/>
            </p:nvGrpSpPr>
            <p:grpSpPr>
              <a:xfrm>
                <a:off x="4825203" y="4636641"/>
                <a:ext cx="484632" cy="485997"/>
                <a:chOff x="2107244" y="1575258"/>
                <a:chExt cx="310993" cy="264555"/>
              </a:xfrm>
              <a:grpFill/>
            </p:grpSpPr>
            <p:sp>
              <p:nvSpPr>
                <p:cNvPr id="47" name="Rectangle 9">
                  <a:extLst>
                    <a:ext uri="{FF2B5EF4-FFF2-40B4-BE49-F238E27FC236}">
                      <a16:creationId xmlns:a16="http://schemas.microsoft.com/office/drawing/2014/main" id="{36D9EDD5-1F1F-439E-A782-0520AD878D6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8" name="Line 10">
                  <a:extLst>
                    <a:ext uri="{FF2B5EF4-FFF2-40B4-BE49-F238E27FC236}">
                      <a16:creationId xmlns:a16="http://schemas.microsoft.com/office/drawing/2014/main" id="{DC4A2782-E3BE-459B-B861-8C9E046C4C0C}"/>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46" name="Oval 45">
                <a:extLst>
                  <a:ext uri="{FF2B5EF4-FFF2-40B4-BE49-F238E27FC236}">
                    <a16:creationId xmlns:a16="http://schemas.microsoft.com/office/drawing/2014/main" id="{8D51A46D-07A4-44BA-91E4-5E92101C2980}"/>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40" name="Freeform 5">
              <a:extLst>
                <a:ext uri="{FF2B5EF4-FFF2-40B4-BE49-F238E27FC236}">
                  <a16:creationId xmlns:a16="http://schemas.microsoft.com/office/drawing/2014/main" id="{7B772985-3C25-4E6F-8833-F39BFB6476CD}"/>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 name="Rectangle 6">
              <a:extLst>
                <a:ext uri="{FF2B5EF4-FFF2-40B4-BE49-F238E27FC236}">
                  <a16:creationId xmlns:a16="http://schemas.microsoft.com/office/drawing/2014/main" id="{BF257FBB-DB46-4FBE-A1BA-A86246C1A0D2}"/>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 name="Rectangle 7">
              <a:extLst>
                <a:ext uri="{FF2B5EF4-FFF2-40B4-BE49-F238E27FC236}">
                  <a16:creationId xmlns:a16="http://schemas.microsoft.com/office/drawing/2014/main" id="{4E8DA8FC-5FAE-4C19-A32B-0226AACB33D4}"/>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 name="Rectangle 8">
              <a:extLst>
                <a:ext uri="{FF2B5EF4-FFF2-40B4-BE49-F238E27FC236}">
                  <a16:creationId xmlns:a16="http://schemas.microsoft.com/office/drawing/2014/main" id="{00022960-372B-4554-AC88-BE82582007DF}"/>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 name="Rectangle 8">
              <a:extLst>
                <a:ext uri="{FF2B5EF4-FFF2-40B4-BE49-F238E27FC236}">
                  <a16:creationId xmlns:a16="http://schemas.microsoft.com/office/drawing/2014/main" id="{EA9A7173-3734-44E8-81D0-CC2B6A428F50}"/>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7995568C-950B-4A2B-960C-01FE3DABE76A}"/>
              </a:ext>
            </a:extLst>
          </p:cNvPr>
          <p:cNvGrpSpPr/>
          <p:nvPr/>
        </p:nvGrpSpPr>
        <p:grpSpPr>
          <a:xfrm>
            <a:off x="7904697" y="2301440"/>
            <a:ext cx="343364" cy="322453"/>
            <a:chOff x="5786695" y="1006762"/>
            <a:chExt cx="466934" cy="438498"/>
          </a:xfrm>
        </p:grpSpPr>
        <p:sp>
          <p:nvSpPr>
            <p:cNvPr id="50" name="Freeform: Shape 829">
              <a:extLst>
                <a:ext uri="{FF2B5EF4-FFF2-40B4-BE49-F238E27FC236}">
                  <a16:creationId xmlns:a16="http://schemas.microsoft.com/office/drawing/2014/main" id="{F7A80373-0D3D-4959-86C3-4B0064EC222A}"/>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9FBBE556-FE68-4286-AB9F-C7085CDA3A11}"/>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chemeClr val="bg1"/>
                  </a:solidFill>
                  <a:latin typeface="Segoe UI Semibold" panose="020B0502040204020203" pitchFamily="34" charset="0"/>
                  <a:cs typeface="Segoe UI Semibold" panose="020B0502040204020203" pitchFamily="34" charset="0"/>
                </a:rPr>
                <a:t>SQL</a:t>
              </a:r>
              <a:endParaRPr lang="en-US" sz="1200" b="1" dirty="0">
                <a:solidFill>
                  <a:schemeClr val="bg1"/>
                </a:solidFill>
                <a:latin typeface="Segoe UI Semibold" panose="020B0502040204020203" pitchFamily="34" charset="0"/>
                <a:cs typeface="Segoe UI Semibold" panose="020B0502040204020203" pitchFamily="34" charset="0"/>
              </a:endParaRPr>
            </a:p>
          </p:txBody>
        </p:sp>
      </p:grpSp>
      <p:sp>
        <p:nvSpPr>
          <p:cNvPr id="52" name="Rectangle 51">
            <a:extLst>
              <a:ext uri="{FF2B5EF4-FFF2-40B4-BE49-F238E27FC236}">
                <a16:creationId xmlns:a16="http://schemas.microsoft.com/office/drawing/2014/main" id="{01165378-51BF-48A8-8EAD-57DC77E85616}"/>
              </a:ext>
            </a:extLst>
          </p:cNvPr>
          <p:cNvSpPr/>
          <p:nvPr/>
        </p:nvSpPr>
        <p:spPr>
          <a:xfrm>
            <a:off x="7157766" y="3933073"/>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Data pool</a:t>
            </a:r>
          </a:p>
        </p:txBody>
      </p:sp>
      <p:sp>
        <p:nvSpPr>
          <p:cNvPr id="53" name="Rectangle 52">
            <a:extLst>
              <a:ext uri="{FF2B5EF4-FFF2-40B4-BE49-F238E27FC236}">
                <a16:creationId xmlns:a16="http://schemas.microsoft.com/office/drawing/2014/main" id="{F1376318-DF35-49C3-9674-511A1862CB85}"/>
              </a:ext>
            </a:extLst>
          </p:cNvPr>
          <p:cNvSpPr/>
          <p:nvPr/>
        </p:nvSpPr>
        <p:spPr>
          <a:xfrm>
            <a:off x="7247012" y="415897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4" name="Rectangle 53">
            <a:extLst>
              <a:ext uri="{FF2B5EF4-FFF2-40B4-BE49-F238E27FC236}">
                <a16:creationId xmlns:a16="http://schemas.microsoft.com/office/drawing/2014/main" id="{AE4B4B84-A35B-4F6A-9713-951379D7BAF5}"/>
              </a:ext>
            </a:extLst>
          </p:cNvPr>
          <p:cNvSpPr/>
          <p:nvPr/>
        </p:nvSpPr>
        <p:spPr>
          <a:xfrm>
            <a:off x="8205679" y="415897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5" name="Freeform: Shape 829">
            <a:extLst>
              <a:ext uri="{FF2B5EF4-FFF2-40B4-BE49-F238E27FC236}">
                <a16:creationId xmlns:a16="http://schemas.microsoft.com/office/drawing/2014/main" id="{67E503A6-5346-4287-9CB3-2077378354AB}"/>
              </a:ext>
            </a:extLst>
          </p:cNvPr>
          <p:cNvSpPr/>
          <p:nvPr/>
        </p:nvSpPr>
        <p:spPr bwMode="auto">
          <a:xfrm>
            <a:off x="8495618" y="474528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829">
            <a:extLst>
              <a:ext uri="{FF2B5EF4-FFF2-40B4-BE49-F238E27FC236}">
                <a16:creationId xmlns:a16="http://schemas.microsoft.com/office/drawing/2014/main" id="{43D81953-8425-4833-97ED-F09F455B480D}"/>
              </a:ext>
            </a:extLst>
          </p:cNvPr>
          <p:cNvSpPr/>
          <p:nvPr/>
        </p:nvSpPr>
        <p:spPr bwMode="auto">
          <a:xfrm>
            <a:off x="7559239" y="475858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8D7CC8B-9058-488C-B2AE-B139783ACAC4}"/>
              </a:ext>
            </a:extLst>
          </p:cNvPr>
          <p:cNvCxnSpPr>
            <a:cxnSpLocks/>
            <a:stCxn id="8" idx="2"/>
            <a:endCxn id="52" idx="0"/>
          </p:cNvCxnSpPr>
          <p:nvPr/>
        </p:nvCxnSpPr>
        <p:spPr>
          <a:xfrm flipH="1">
            <a:off x="8191975" y="3655959"/>
            <a:ext cx="1" cy="277114"/>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778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Spark and Machine Learning</a:t>
            </a:r>
          </a:p>
        </p:txBody>
      </p:sp>
      <p:graphicFrame>
        <p:nvGraphicFramePr>
          <p:cNvPr id="4" name="Diagram 3">
            <a:extLst>
              <a:ext uri="{FF2B5EF4-FFF2-40B4-BE49-F238E27FC236}">
                <a16:creationId xmlns:a16="http://schemas.microsoft.com/office/drawing/2014/main" id="{21AF96AE-5D95-4DCF-AA16-47D481CB4D00}"/>
              </a:ext>
            </a:extLst>
          </p:cNvPr>
          <p:cNvGraphicFramePr/>
          <p:nvPr>
            <p:extLst>
              <p:ext uri="{D42A27DB-BD31-4B8C-83A1-F6EECF244321}">
                <p14:modId xmlns:p14="http://schemas.microsoft.com/office/powerpoint/2010/main" val="1042754332"/>
              </p:ext>
            </p:extLst>
          </p:nvPr>
        </p:nvGraphicFramePr>
        <p:xfrm>
          <a:off x="584199" y="1435496"/>
          <a:ext cx="11159565" cy="4893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12523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Managing and Monitoring Big Data Clusters</a:t>
            </a:r>
          </a:p>
        </p:txBody>
      </p:sp>
      <p:sp>
        <p:nvSpPr>
          <p:cNvPr id="3" name="Text Placeholder 2">
            <a:extLst>
              <a:ext uri="{FF2B5EF4-FFF2-40B4-BE49-F238E27FC236}">
                <a16:creationId xmlns:a16="http://schemas.microsoft.com/office/drawing/2014/main" id="{FD67E510-2C9A-437D-9ECC-FB0DFD0A8315}"/>
              </a:ext>
            </a:extLst>
          </p:cNvPr>
          <p:cNvSpPr>
            <a:spLocks noGrp="1"/>
          </p:cNvSpPr>
          <p:nvPr>
            <p:ph type="body" sz="quarter" idx="10"/>
          </p:nvPr>
        </p:nvSpPr>
        <p:spPr>
          <a:xfrm>
            <a:off x="588263" y="1316331"/>
            <a:ext cx="11018520" cy="5453801"/>
          </a:xfrm>
        </p:spPr>
        <p:txBody>
          <a:bodyPr/>
          <a:lstStyle/>
          <a:p>
            <a:r>
              <a:rPr lang="en-US" dirty="0"/>
              <a:t>Management Endpoints</a:t>
            </a:r>
          </a:p>
          <a:p>
            <a:pPr lvl="1"/>
            <a:r>
              <a:rPr lang="en-US" b="1" dirty="0"/>
              <a:t>controller </a:t>
            </a:r>
            <a:r>
              <a:rPr lang="en-US" dirty="0"/>
              <a:t>– Cluster Management Service</a:t>
            </a:r>
          </a:p>
          <a:p>
            <a:pPr lvl="1"/>
            <a:r>
              <a:rPr lang="en-US" b="1" dirty="0"/>
              <a:t>metricsui</a:t>
            </a:r>
            <a:r>
              <a:rPr lang="en-US" dirty="0"/>
              <a:t> -Metrics with Grafana</a:t>
            </a:r>
          </a:p>
          <a:p>
            <a:pPr lvl="1"/>
            <a:r>
              <a:rPr lang="en-US" b="1" dirty="0"/>
              <a:t>logsui</a:t>
            </a:r>
            <a:r>
              <a:rPr lang="en-US" dirty="0"/>
              <a:t> - Logging with Kibana</a:t>
            </a:r>
          </a:p>
          <a:p>
            <a:pPr lvl="1"/>
            <a:r>
              <a:rPr lang="en-US" b="1" dirty="0"/>
              <a:t>spark-history</a:t>
            </a:r>
            <a:r>
              <a:rPr lang="en-US" dirty="0"/>
              <a:t> - Spark Job History</a:t>
            </a:r>
          </a:p>
          <a:p>
            <a:pPr lvl="1"/>
            <a:r>
              <a:rPr lang="en-US" b="1" dirty="0"/>
              <a:t>yarn-ui</a:t>
            </a:r>
            <a:r>
              <a:rPr lang="en-US" dirty="0"/>
              <a:t> – Spark Job Diagnostics</a:t>
            </a:r>
          </a:p>
          <a:p>
            <a:r>
              <a:rPr lang="en-US" b="1" dirty="0"/>
              <a:t>azdata</a:t>
            </a:r>
            <a:r>
              <a:rPr lang="en-US" dirty="0"/>
              <a:t> is the “</a:t>
            </a:r>
            <a:r>
              <a:rPr lang="en-US" i="1" dirty="0"/>
              <a:t>kubectl”</a:t>
            </a:r>
            <a:r>
              <a:rPr lang="en-US" dirty="0"/>
              <a:t> of Big Data Clusters</a:t>
            </a:r>
          </a:p>
          <a:p>
            <a:r>
              <a:rPr lang="en-US" dirty="0"/>
              <a:t>Dashboards with Azure Data Studio</a:t>
            </a:r>
          </a:p>
          <a:p>
            <a:r>
              <a:rPr lang="en-US" dirty="0"/>
              <a:t>Troubleshooting Guides with Notebooks</a:t>
            </a:r>
          </a:p>
          <a:p>
            <a:r>
              <a:rPr lang="en-US" dirty="0"/>
              <a:t>Use </a:t>
            </a:r>
            <a:r>
              <a:rPr lang="en-US" b="1" dirty="0"/>
              <a:t>kubectl</a:t>
            </a:r>
          </a:p>
          <a:p>
            <a:pPr lvl="1"/>
            <a:r>
              <a:rPr lang="en-US" dirty="0"/>
              <a:t>Copy files into containers like Database Backups</a:t>
            </a:r>
          </a:p>
          <a:p>
            <a:pPr lvl="1"/>
            <a:r>
              <a:rPr lang="en-US" dirty="0"/>
              <a:t>Dive into logs like SQL ERRORLOG files</a:t>
            </a:r>
          </a:p>
          <a:p>
            <a:pPr lvl="1"/>
            <a:r>
              <a:rPr lang="en-US" dirty="0"/>
              <a:t>Dive into Kubernetes events and pod details</a:t>
            </a:r>
          </a:p>
        </p:txBody>
      </p:sp>
      <p:pic>
        <p:nvPicPr>
          <p:cNvPr id="6" name="Picture 16" descr="Image result for knox gateway logo">
            <a:extLst>
              <a:ext uri="{FF2B5EF4-FFF2-40B4-BE49-F238E27FC236}">
                <a16:creationId xmlns:a16="http://schemas.microsoft.com/office/drawing/2014/main" id="{244F8242-8724-4845-8DE0-8B93D2009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295" y="2992824"/>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768A48A-90C1-499D-9ACF-C1B14EE0A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478" y="2166824"/>
            <a:ext cx="1085316" cy="813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REST logo">
            <a:extLst>
              <a:ext uri="{FF2B5EF4-FFF2-40B4-BE49-F238E27FC236}">
                <a16:creationId xmlns:a16="http://schemas.microsoft.com/office/drawing/2014/main" id="{5BA7E627-574C-4A87-8302-3E1E2A5D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02613"/>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E22325-0646-48AC-AEA6-3D33D486C1C4}"/>
              </a:ext>
            </a:extLst>
          </p:cNvPr>
          <p:cNvPicPr>
            <a:picLocks noChangeAspect="1"/>
          </p:cNvPicPr>
          <p:nvPr/>
        </p:nvPicPr>
        <p:blipFill>
          <a:blip r:embed="rId5"/>
          <a:stretch>
            <a:fillRect/>
          </a:stretch>
        </p:blipFill>
        <p:spPr>
          <a:xfrm>
            <a:off x="6096000" y="1727297"/>
            <a:ext cx="1342175" cy="476324"/>
          </a:xfrm>
          <a:prstGeom prst="rect">
            <a:avLst/>
          </a:prstGeom>
        </p:spPr>
      </p:pic>
      <p:pic>
        <p:nvPicPr>
          <p:cNvPr id="15" name="Picture 2" descr="Image result for azure data studio logo">
            <a:extLst>
              <a:ext uri="{FF2B5EF4-FFF2-40B4-BE49-F238E27FC236}">
                <a16:creationId xmlns:a16="http://schemas.microsoft.com/office/drawing/2014/main" id="{19903888-6BDC-40E0-8B34-34FCA927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5862" y="4043231"/>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2C4D8CC-9220-4DCE-B051-FE85F2D95993}"/>
              </a:ext>
            </a:extLst>
          </p:cNvPr>
          <p:cNvPicPr>
            <a:picLocks noChangeAspect="1"/>
          </p:cNvPicPr>
          <p:nvPr/>
        </p:nvPicPr>
        <p:blipFill>
          <a:blip r:embed="rId7"/>
          <a:stretch>
            <a:fillRect/>
          </a:stretch>
        </p:blipFill>
        <p:spPr>
          <a:xfrm>
            <a:off x="8026819" y="4713090"/>
            <a:ext cx="3576918" cy="1866819"/>
          </a:xfrm>
          <a:prstGeom prst="rect">
            <a:avLst/>
          </a:prstGeom>
        </p:spPr>
      </p:pic>
      <p:sp>
        <p:nvSpPr>
          <p:cNvPr id="18" name="TextBox 17">
            <a:extLst>
              <a:ext uri="{FF2B5EF4-FFF2-40B4-BE49-F238E27FC236}">
                <a16:creationId xmlns:a16="http://schemas.microsoft.com/office/drawing/2014/main" id="{E12C0BCA-7428-4749-A8C8-7B0F901E75E4}"/>
              </a:ext>
            </a:extLst>
          </p:cNvPr>
          <p:cNvSpPr txBox="1"/>
          <p:nvPr/>
        </p:nvSpPr>
        <p:spPr>
          <a:xfrm>
            <a:off x="8526303" y="4368978"/>
            <a:ext cx="257795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Kubernetes Dashboard</a:t>
            </a:r>
          </a:p>
        </p:txBody>
      </p:sp>
      <p:pic>
        <p:nvPicPr>
          <p:cNvPr id="20" name="Picture 2">
            <a:extLst>
              <a:ext uri="{FF2B5EF4-FFF2-40B4-BE49-F238E27FC236}">
                <a16:creationId xmlns:a16="http://schemas.microsoft.com/office/drawing/2014/main" id="{0E9546BA-E184-4353-99B1-5084AA777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429" y="2887459"/>
            <a:ext cx="1085316" cy="81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13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09 Activity:</a:t>
            </a:r>
            <a:br>
              <a:rPr lang="en-US" dirty="0"/>
            </a:br>
            <a:r>
              <a:rPr lang="en-US" dirty="0"/>
              <a:t>Using and Managing Big Data Clusters</a:t>
            </a:r>
          </a:p>
        </p:txBody>
      </p:sp>
    </p:spTree>
    <p:extLst>
      <p:ext uri="{BB962C8B-B14F-4D97-AF65-F5344CB8AC3E}">
        <p14:creationId xmlns:p14="http://schemas.microsoft.com/office/powerpoint/2010/main" val="29779339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Module 10</a:t>
            </a:r>
            <a:br>
              <a:rPr lang="en-US" dirty="0"/>
            </a:br>
            <a:r>
              <a:rPr lang="en-US" dirty="0"/>
              <a:t>Additional Capabilities, Migration, </a:t>
            </a:r>
            <a:br>
              <a:rPr lang="en-US" dirty="0"/>
            </a:br>
            <a:r>
              <a:rPr lang="en-US" dirty="0"/>
              <a:t>and Next Steps</a:t>
            </a:r>
          </a:p>
        </p:txBody>
      </p:sp>
    </p:spTree>
    <p:extLst>
      <p:ext uri="{BB962C8B-B14F-4D97-AF65-F5344CB8AC3E}">
        <p14:creationId xmlns:p14="http://schemas.microsoft.com/office/powerpoint/2010/main" val="968065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p:cNvCxnSpPr/>
          <p:nvPr/>
        </p:nvCxnSpPr>
        <p:spPr>
          <a:xfrm flipH="1">
            <a:off x="1486588" y="5577296"/>
            <a:ext cx="9142703" cy="0"/>
          </a:xfrm>
          <a:prstGeom prst="line">
            <a:avLst/>
          </a:prstGeom>
          <a:ln w="1905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CB8623B-6CF5-B847-B058-F81D8E4DAF62}"/>
              </a:ext>
            </a:extLst>
          </p:cNvPr>
          <p:cNvSpPr/>
          <p:nvPr/>
        </p:nvSpPr>
        <p:spPr bwMode="auto">
          <a:xfrm>
            <a:off x="5979538" y="5552172"/>
            <a:ext cx="668867" cy="1021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319534"/>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132270"/>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882338"/>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SQL Server Reporting Services with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133598"/>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BF5AC61-8053-4CF2-8322-5A5351032DA9}"/>
              </a:ext>
            </a:extLst>
          </p:cNvPr>
          <p:cNvSpPr/>
          <p:nvPr/>
        </p:nvSpPr>
        <p:spPr>
          <a:xfrm>
            <a:off x="5176499" y="3507492"/>
            <a:ext cx="1839003" cy="964238"/>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3TB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,10TB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4</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and </a:t>
            </a:r>
            <a:r>
              <a:rPr kumimoji="0" lang="en-US" sz="1050" b="1"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30TB</a:t>
            </a:r>
            <a:r>
              <a:rPr lang="en-US" sz="1050" kern="0" baseline="30000" dirty="0">
                <a:solidFill>
                  <a:srgbClr val="000000"/>
                </a:solidFill>
                <a:latin typeface="Segoe UI" panose="020B0502040204020203" pitchFamily="34" charset="0"/>
                <a:ea typeface="Segoe UI Semilight" charset="0"/>
                <a:cs typeface="Segoe UI" panose="020B0502040204020203" pitchFamily="34" charset="0"/>
              </a:rPr>
              <a:t>5</a:t>
            </a:r>
            <a:endPar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endParaRP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Intelligent Database</a:t>
            </a:r>
          </a:p>
        </p:txBody>
      </p:sp>
      <p:sp>
        <p:nvSpPr>
          <p:cNvPr id="2" name="TextBox 1">
            <a:extLst>
              <a:ext uri="{FF2B5EF4-FFF2-40B4-BE49-F238E27FC236}">
                <a16:creationId xmlns:a16="http://schemas.microsoft.com/office/drawing/2014/main" id="{98CB4FD4-97CF-47E7-A092-5454A7632C6F}"/>
              </a:ext>
            </a:extLst>
          </p:cNvPr>
          <p:cNvSpPr txBox="1"/>
          <p:nvPr/>
        </p:nvSpPr>
        <p:spPr>
          <a:xfrm>
            <a:off x="5782964" y="5799463"/>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712267" y="5838561"/>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23700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237002"/>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340056" y="5968488"/>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842355"/>
            <a:ext cx="11276001"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681771"/>
            <a:ext cx="2159634" cy="789960"/>
            <a:chOff x="426355" y="3206421"/>
            <a:chExt cx="2055863" cy="790072"/>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7"/>
              <a:ext cx="587103" cy="628466"/>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206421"/>
              <a:ext cx="797014" cy="790072"/>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PHP</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79083" y="3375721"/>
              <a:ext cx="603135" cy="441209"/>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Ruby</a:t>
              </a:r>
            </a:p>
          </p:txBody>
        </p:sp>
      </p:grpSp>
      <p:sp>
        <p:nvSpPr>
          <p:cNvPr id="177" name="Rectangle 176"/>
          <p:cNvSpPr/>
          <p:nvPr/>
        </p:nvSpPr>
        <p:spPr bwMode="auto">
          <a:xfrm>
            <a:off x="980252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on any device</a:t>
            </a:r>
          </a:p>
        </p:txBody>
      </p:sp>
      <p:sp>
        <p:nvSpPr>
          <p:cNvPr id="179" name="Rectangle 178"/>
          <p:cNvSpPr/>
          <p:nvPr/>
        </p:nvSpPr>
        <p:spPr bwMode="auto">
          <a:xfrm>
            <a:off x="266540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language and container</a:t>
            </a:r>
          </a:p>
        </p:txBody>
      </p:sp>
      <p:sp>
        <p:nvSpPr>
          <p:cNvPr id="181" name="Rectangle 180"/>
          <p:cNvSpPr/>
          <p:nvPr/>
        </p:nvSpPr>
        <p:spPr bwMode="auto">
          <a:xfrm>
            <a:off x="742348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9 years</a:t>
            </a:r>
            <a:r>
              <a:rPr lang="en-US" sz="1200" b="1" kern="0" baseline="30000" dirty="0">
                <a:solidFill>
                  <a:srgbClr val="0078D7"/>
                </a:solidFill>
                <a:latin typeface="Segoe UI Semibold" charset="0"/>
                <a:ea typeface="Segoe UI Semibold" charset="0"/>
                <a:cs typeface="Segoe UI Semibold" charset="0"/>
              </a:rPr>
              <a:t>6</a:t>
            </a:r>
            <a:endPar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4989930" y="1674121"/>
            <a:ext cx="221214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cxnSp>
        <p:nvCxnSpPr>
          <p:cNvPr id="4" name="Straight Connector 3"/>
          <p:cNvCxnSpPr/>
          <p:nvPr/>
        </p:nvCxnSpPr>
        <p:spPr>
          <a:xfrm>
            <a:off x="490648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8552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6456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2744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B743499-36D6-4E44-8087-32FB8636F525}"/>
              </a:ext>
            </a:extLst>
          </p:cNvPr>
          <p:cNvSpPr/>
          <p:nvPr/>
        </p:nvSpPr>
        <p:spPr bwMode="auto">
          <a:xfrm>
            <a:off x="28636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1397" y="3882338"/>
            <a:ext cx="1893046"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AI and Machine Learning over all data with the power of SQL and Spark</a:t>
            </a:r>
          </a:p>
        </p:txBody>
      </p:sp>
      <p:grpSp>
        <p:nvGrpSpPr>
          <p:cNvPr id="17" name="Group 16">
            <a:extLst>
              <a:ext uri="{FF2B5EF4-FFF2-40B4-BE49-F238E27FC236}">
                <a16:creationId xmlns:a16="http://schemas.microsoft.com/office/drawing/2014/main" id="{96AFB984-CF84-453E-866C-2B5D0FE44DA9}"/>
              </a:ext>
            </a:extLst>
          </p:cNvPr>
          <p:cNvGrpSpPr/>
          <p:nvPr/>
        </p:nvGrpSpPr>
        <p:grpSpPr>
          <a:xfrm>
            <a:off x="668392" y="2357898"/>
            <a:ext cx="1339056" cy="1025535"/>
            <a:chOff x="739450" y="2170289"/>
            <a:chExt cx="1339056" cy="1025535"/>
          </a:xfrm>
        </p:grpSpPr>
        <p:sp>
          <p:nvSpPr>
            <p:cNvPr id="92" name="Freeform 6">
              <a:extLst>
                <a:ext uri="{FF2B5EF4-FFF2-40B4-BE49-F238E27FC236}">
                  <a16:creationId xmlns:a16="http://schemas.microsoft.com/office/drawing/2014/main" id="{37444FBE-9B74-4A03-A02D-D795CCBAD8D4}"/>
                </a:ext>
              </a:extLst>
            </p:cNvPr>
            <p:cNvSpPr>
              <a:spLocks/>
            </p:cNvSpPr>
            <p:nvPr/>
          </p:nvSpPr>
          <p:spPr bwMode="auto">
            <a:xfrm rot="2171515">
              <a:off x="1105197" y="2753151"/>
              <a:ext cx="505195" cy="442673"/>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93" name="Freeform 5">
              <a:extLst>
                <a:ext uri="{FF2B5EF4-FFF2-40B4-BE49-F238E27FC236}">
                  <a16:creationId xmlns:a16="http://schemas.microsoft.com/office/drawing/2014/main" id="{14247359-4774-493E-AEF2-AF12E28A5B12}"/>
                </a:ext>
              </a:extLst>
            </p:cNvPr>
            <p:cNvSpPr>
              <a:spLocks/>
            </p:cNvSpPr>
            <p:nvPr/>
          </p:nvSpPr>
          <p:spPr bwMode="auto">
            <a:xfrm rot="2978489">
              <a:off x="1135208" y="2166536"/>
              <a:ext cx="445172" cy="45267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pic>
          <p:nvPicPr>
            <p:cNvPr id="140" name="Picture 139">
              <a:extLst>
                <a:ext uri="{FF2B5EF4-FFF2-40B4-BE49-F238E27FC236}">
                  <a16:creationId xmlns:a16="http://schemas.microsoft.com/office/drawing/2014/main" id="{B1D57BBD-5786-4764-9279-7D60E7E18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704" y="2475687"/>
              <a:ext cx="613802" cy="321050"/>
            </a:xfrm>
            <a:prstGeom prst="rect">
              <a:avLst/>
            </a:prstGeom>
          </p:spPr>
        </p:pic>
        <p:grpSp>
          <p:nvGrpSpPr>
            <p:cNvPr id="9" name="Group 8">
              <a:extLst>
                <a:ext uri="{FF2B5EF4-FFF2-40B4-BE49-F238E27FC236}">
                  <a16:creationId xmlns:a16="http://schemas.microsoft.com/office/drawing/2014/main" id="{3A769EBF-D74E-4DBF-ABF8-FA85171D141C}"/>
                </a:ext>
              </a:extLst>
            </p:cNvPr>
            <p:cNvGrpSpPr/>
            <p:nvPr/>
          </p:nvGrpSpPr>
          <p:grpSpPr>
            <a:xfrm>
              <a:off x="739450" y="2444555"/>
              <a:ext cx="357653" cy="458709"/>
              <a:chOff x="393144" y="2440628"/>
              <a:chExt cx="357653" cy="458709"/>
            </a:xfrm>
          </p:grpSpPr>
          <p:sp>
            <p:nvSpPr>
              <p:cNvPr id="81" name="Freeform 182">
                <a:extLst>
                  <a:ext uri="{FF2B5EF4-FFF2-40B4-BE49-F238E27FC236}">
                    <a16:creationId xmlns:a16="http://schemas.microsoft.com/office/drawing/2014/main" id="{CA34330F-B530-42C3-81CB-C139EE47E069}"/>
                  </a:ext>
                </a:extLst>
              </p:cNvPr>
              <p:cNvSpPr/>
              <p:nvPr/>
            </p:nvSpPr>
            <p:spPr bwMode="auto">
              <a:xfrm>
                <a:off x="393144" y="2440628"/>
                <a:ext cx="357653" cy="4587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5704D67F-0558-4485-998C-69065A43E998}"/>
                  </a:ext>
                </a:extLst>
              </p:cNvPr>
              <p:cNvGrpSpPr/>
              <p:nvPr/>
            </p:nvGrpSpPr>
            <p:grpSpPr>
              <a:xfrm>
                <a:off x="497283" y="2590190"/>
                <a:ext cx="143000" cy="220630"/>
                <a:chOff x="6675672" y="2470169"/>
                <a:chExt cx="284918" cy="439588"/>
              </a:xfrm>
              <a:solidFill>
                <a:schemeClr val="accent2"/>
              </a:solidFill>
            </p:grpSpPr>
            <p:sp>
              <p:nvSpPr>
                <p:cNvPr id="83" name="Freeform: Shape 82">
                  <a:extLst>
                    <a:ext uri="{FF2B5EF4-FFF2-40B4-BE49-F238E27FC236}">
                      <a16:creationId xmlns:a16="http://schemas.microsoft.com/office/drawing/2014/main" id="{66E3B554-7DC1-4326-A697-4269F34DF29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0719F16-4A32-494C-B6F0-5095F83E0E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7" name="Group 86">
            <a:extLst>
              <a:ext uri="{FF2B5EF4-FFF2-40B4-BE49-F238E27FC236}">
                <a16:creationId xmlns:a16="http://schemas.microsoft.com/office/drawing/2014/main" id="{2210F0E3-F2E0-48B1-83DC-3D88C6093AC1}"/>
              </a:ext>
            </a:extLst>
          </p:cNvPr>
          <p:cNvGrpSpPr/>
          <p:nvPr/>
        </p:nvGrpSpPr>
        <p:grpSpPr>
          <a:xfrm>
            <a:off x="5874234" y="2542985"/>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5CAC1ADD-A79A-3A4E-98FC-9B4377BE54D7}"/>
              </a:ext>
            </a:extLst>
          </p:cNvPr>
          <p:cNvGrpSpPr/>
          <p:nvPr/>
        </p:nvGrpSpPr>
        <p:grpSpPr>
          <a:xfrm>
            <a:off x="10323363" y="2471022"/>
            <a:ext cx="1061434" cy="796076"/>
            <a:chOff x="10359380" y="2471022"/>
            <a:chExt cx="1061434" cy="796076"/>
          </a:xfrm>
        </p:grpSpPr>
        <p:grpSp>
          <p:nvGrpSpPr>
            <p:cNvPr id="114" name="Group 60">
              <a:extLst>
                <a:ext uri="{FF2B5EF4-FFF2-40B4-BE49-F238E27FC236}">
                  <a16:creationId xmlns:a16="http://schemas.microsoft.com/office/drawing/2014/main" id="{ACC69189-BBFC-8648-A240-E2E9856602A1}"/>
                </a:ext>
              </a:extLst>
            </p:cNvPr>
            <p:cNvGrpSpPr>
              <a:grpSpLocks noChangeAspect="1"/>
            </p:cNvGrpSpPr>
            <p:nvPr/>
          </p:nvGrpSpPr>
          <p:grpSpPr bwMode="auto">
            <a:xfrm>
              <a:off x="10359380" y="2471022"/>
              <a:ext cx="1061434" cy="796076"/>
              <a:chOff x="410" y="1038"/>
              <a:chExt cx="312" cy="234"/>
            </a:xfrm>
          </p:grpSpPr>
          <p:sp>
            <p:nvSpPr>
              <p:cNvPr id="135" name="AutoShape 59">
                <a:extLst>
                  <a:ext uri="{FF2B5EF4-FFF2-40B4-BE49-F238E27FC236}">
                    <a16:creationId xmlns:a16="http://schemas.microsoft.com/office/drawing/2014/main" id="{30EEE7F4-C4A7-804F-BEEF-B01CE192E784}"/>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1">
                <a:extLst>
                  <a:ext uri="{FF2B5EF4-FFF2-40B4-BE49-F238E27FC236}">
                    <a16:creationId xmlns:a16="http://schemas.microsoft.com/office/drawing/2014/main" id="{86A0BB80-8EF2-DE4F-9D03-F658BCB9BCB9}"/>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62">
                <a:extLst>
                  <a:ext uri="{FF2B5EF4-FFF2-40B4-BE49-F238E27FC236}">
                    <a16:creationId xmlns:a16="http://schemas.microsoft.com/office/drawing/2014/main" id="{E5BB78E0-A59E-CC4A-B5E4-9CAD7D15EE54}"/>
                  </a:ext>
                </a:extLst>
              </p:cNvPr>
              <p:cNvSpPr>
                <a:spLocks noChangeArrowheads="1"/>
              </p:cNvSpPr>
              <p:nvPr/>
            </p:nvSpPr>
            <p:spPr bwMode="auto">
              <a:xfrm>
                <a:off x="410"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65">
                <a:extLst>
                  <a:ext uri="{FF2B5EF4-FFF2-40B4-BE49-F238E27FC236}">
                    <a16:creationId xmlns:a16="http://schemas.microsoft.com/office/drawing/2014/main" id="{2931019F-4F9C-1140-A228-7EC5EED273C1}"/>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66">
                <a:extLst>
                  <a:ext uri="{FF2B5EF4-FFF2-40B4-BE49-F238E27FC236}">
                    <a16:creationId xmlns:a16="http://schemas.microsoft.com/office/drawing/2014/main" id="{DDEB8EF1-8472-4548-B7ED-E951C2A4FF28}"/>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Oval 67">
                <a:extLst>
                  <a:ext uri="{FF2B5EF4-FFF2-40B4-BE49-F238E27FC236}">
                    <a16:creationId xmlns:a16="http://schemas.microsoft.com/office/drawing/2014/main" id="{7F20C8B1-BDFD-C145-B0C4-FDC55A7152B8}"/>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952016"/>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88893"/>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710817"/>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350979"/>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91" name="Title 1">
            <a:extLst>
              <a:ext uri="{FF2B5EF4-FFF2-40B4-BE49-F238E27FC236}">
                <a16:creationId xmlns:a16="http://schemas.microsoft.com/office/drawing/2014/main" id="{DBE12377-C9D6-3643-A846-760E8580DF14}"/>
              </a:ext>
            </a:extLst>
          </p:cNvPr>
          <p:cNvSpPr txBox="1">
            <a:spLocks/>
          </p:cNvSpPr>
          <p:nvPr/>
        </p:nvSpPr>
        <p:spPr>
          <a:xfrm>
            <a:off x="482247" y="376038"/>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4F8B080F-D1B7-7942-8678-4123A509191C}"/>
              </a:ext>
            </a:extLst>
          </p:cNvPr>
          <p:cNvSpPr txBox="1"/>
          <p:nvPr/>
        </p:nvSpPr>
        <p:spPr>
          <a:xfrm>
            <a:off x="482247" y="1111309"/>
            <a:ext cx="1072432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Industry-leading performance and security, with intelligence over all your data</a:t>
            </a:r>
          </a:p>
        </p:txBody>
      </p:sp>
      <p:grpSp>
        <p:nvGrpSpPr>
          <p:cNvPr id="122" name="Group 121"/>
          <p:cNvGrpSpPr/>
          <p:nvPr/>
        </p:nvGrpSpPr>
        <p:grpSpPr>
          <a:xfrm>
            <a:off x="3255834" y="2438778"/>
            <a:ext cx="1068605" cy="448235"/>
            <a:chOff x="6576577" y="3318208"/>
            <a:chExt cx="1224242" cy="504999"/>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grpSp>
        <p:nvGrpSpPr>
          <p:cNvPr id="113" name="Graphic 192">
            <a:extLst>
              <a:ext uri="{FF2B5EF4-FFF2-40B4-BE49-F238E27FC236}">
                <a16:creationId xmlns:a16="http://schemas.microsoft.com/office/drawing/2014/main" id="{26E92596-50B6-44F8-A438-46D72409FA7E}"/>
              </a:ext>
            </a:extLst>
          </p:cNvPr>
          <p:cNvGrpSpPr/>
          <p:nvPr/>
        </p:nvGrpSpPr>
        <p:grpSpPr>
          <a:xfrm>
            <a:off x="3894606" y="2967110"/>
            <a:ext cx="387535" cy="400898"/>
            <a:chOff x="8967037" y="-894836"/>
            <a:chExt cx="1514449" cy="1566672"/>
          </a:xfrm>
          <a:solidFill>
            <a:schemeClr val="accent1"/>
          </a:solidFill>
        </p:grpSpPr>
        <p:sp>
          <p:nvSpPr>
            <p:cNvPr id="119" name="Freeform 19">
              <a:extLst>
                <a:ext uri="{FF2B5EF4-FFF2-40B4-BE49-F238E27FC236}">
                  <a16:creationId xmlns:a16="http://schemas.microsoft.com/office/drawing/2014/main" id="{7ACE6801-D6EA-42D9-B710-EA157849D830}"/>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Freeform 20">
              <a:extLst>
                <a:ext uri="{FF2B5EF4-FFF2-40B4-BE49-F238E27FC236}">
                  <a16:creationId xmlns:a16="http://schemas.microsoft.com/office/drawing/2014/main" id="{95610E86-AB32-44A1-8A01-973F11A03F8F}"/>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Freeform 21">
              <a:extLst>
                <a:ext uri="{FF2B5EF4-FFF2-40B4-BE49-F238E27FC236}">
                  <a16:creationId xmlns:a16="http://schemas.microsoft.com/office/drawing/2014/main" id="{8016F1AE-F9BF-484B-9B60-80706428C3E6}"/>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21C79BE-3AA5-46E4-AF7B-E82FB42996E1}"/>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2" name="Picture 131">
            <a:extLst>
              <a:ext uri="{FF2B5EF4-FFF2-40B4-BE49-F238E27FC236}">
                <a16:creationId xmlns:a16="http://schemas.microsoft.com/office/drawing/2014/main" id="{1DEF20BF-EBF5-4FA7-8C2C-FAC5F99A0C4D}"/>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3109489" y="2975573"/>
            <a:ext cx="689357" cy="403675"/>
          </a:xfrm>
          <a:prstGeom prst="rect">
            <a:avLst/>
          </a:prstGeom>
        </p:spPr>
      </p:pic>
      <p:sp>
        <p:nvSpPr>
          <p:cNvPr id="143" name="TextBox 142">
            <a:extLst>
              <a:ext uri="{FF2B5EF4-FFF2-40B4-BE49-F238E27FC236}">
                <a16:creationId xmlns:a16="http://schemas.microsoft.com/office/drawing/2014/main" id="{339F7D80-07C9-4C37-BBD1-BAAD6E73FC70}"/>
              </a:ext>
            </a:extLst>
          </p:cNvPr>
          <p:cNvSpPr txBox="1"/>
          <p:nvPr/>
        </p:nvSpPr>
        <p:spPr>
          <a:xfrm>
            <a:off x="1002812" y="5861496"/>
            <a:ext cx="457200"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Edge</a:t>
            </a:r>
          </a:p>
        </p:txBody>
      </p:sp>
      <p:grpSp>
        <p:nvGrpSpPr>
          <p:cNvPr id="159" name="Group 158">
            <a:extLst>
              <a:ext uri="{FF2B5EF4-FFF2-40B4-BE49-F238E27FC236}">
                <a16:creationId xmlns:a16="http://schemas.microsoft.com/office/drawing/2014/main" id="{2085AB83-E7C7-8F45-AAC7-EE275B79A027}"/>
              </a:ext>
            </a:extLst>
          </p:cNvPr>
          <p:cNvGrpSpPr/>
          <p:nvPr/>
        </p:nvGrpSpPr>
        <p:grpSpPr>
          <a:xfrm>
            <a:off x="994345" y="5319212"/>
            <a:ext cx="475421" cy="502966"/>
            <a:chOff x="4379814" y="3378398"/>
            <a:chExt cx="504934" cy="504934"/>
          </a:xfrm>
        </p:grpSpPr>
        <p:sp>
          <p:nvSpPr>
            <p:cNvPr id="160" name="Freeform: Shape 56">
              <a:extLst>
                <a:ext uri="{FF2B5EF4-FFF2-40B4-BE49-F238E27FC236}">
                  <a16:creationId xmlns:a16="http://schemas.microsoft.com/office/drawing/2014/main" id="{3C5451DA-5B2C-8B44-B1A2-2F1F581A771F}"/>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1" name="Freeform: Shape 57">
              <a:extLst>
                <a:ext uri="{FF2B5EF4-FFF2-40B4-BE49-F238E27FC236}">
                  <a16:creationId xmlns:a16="http://schemas.microsoft.com/office/drawing/2014/main" id="{D11F43DF-7D26-AF42-A558-B344D8AC757B}"/>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2" name="Freeform: Shape 70">
              <a:extLst>
                <a:ext uri="{FF2B5EF4-FFF2-40B4-BE49-F238E27FC236}">
                  <a16:creationId xmlns:a16="http://schemas.microsoft.com/office/drawing/2014/main" id="{D4C416F7-9E80-5543-822E-C9286D26801E}"/>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3" name="Freeform: Shape 71">
              <a:extLst>
                <a:ext uri="{FF2B5EF4-FFF2-40B4-BE49-F238E27FC236}">
                  <a16:creationId xmlns:a16="http://schemas.microsoft.com/office/drawing/2014/main" id="{099D3D66-4FA0-BD4A-A985-D335523884B5}"/>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4" name="Freeform: Shape 72">
              <a:extLst>
                <a:ext uri="{FF2B5EF4-FFF2-40B4-BE49-F238E27FC236}">
                  <a16:creationId xmlns:a16="http://schemas.microsoft.com/office/drawing/2014/main" id="{9F8C38EA-6C05-CA43-9C08-EE9EF0D34025}"/>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5" name="Freeform: Shape 73">
              <a:extLst>
                <a:ext uri="{FF2B5EF4-FFF2-40B4-BE49-F238E27FC236}">
                  <a16:creationId xmlns:a16="http://schemas.microsoft.com/office/drawing/2014/main" id="{C247697B-2430-F347-A421-1B1A45679F70}"/>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6" name="Freeform: Shape 74">
              <a:extLst>
                <a:ext uri="{FF2B5EF4-FFF2-40B4-BE49-F238E27FC236}">
                  <a16:creationId xmlns:a16="http://schemas.microsoft.com/office/drawing/2014/main" id="{7D9E5658-AF21-8B4E-9DC5-0E8115F00DC5}"/>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7" name="Freeform: Shape 75">
              <a:extLst>
                <a:ext uri="{FF2B5EF4-FFF2-40B4-BE49-F238E27FC236}">
                  <a16:creationId xmlns:a16="http://schemas.microsoft.com/office/drawing/2014/main" id="{F66DF4D4-9F5B-3443-8DE7-59C93F78A5B4}"/>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8" name="Freeform: Shape 76">
              <a:extLst>
                <a:ext uri="{FF2B5EF4-FFF2-40B4-BE49-F238E27FC236}">
                  <a16:creationId xmlns:a16="http://schemas.microsoft.com/office/drawing/2014/main" id="{884658FF-9EE6-C940-963F-ADB7770D0733}"/>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9" name="Freeform: Shape 77">
              <a:extLst>
                <a:ext uri="{FF2B5EF4-FFF2-40B4-BE49-F238E27FC236}">
                  <a16:creationId xmlns:a16="http://schemas.microsoft.com/office/drawing/2014/main" id="{DC6B581C-E77F-9845-8FCE-3D3A84740387}"/>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F7A80B07-E55C-714F-B1E0-B9A0F1AD0586}"/>
              </a:ext>
            </a:extLst>
          </p:cNvPr>
          <p:cNvGrpSpPr/>
          <p:nvPr/>
        </p:nvGrpSpPr>
        <p:grpSpPr>
          <a:xfrm>
            <a:off x="6076902" y="5257179"/>
            <a:ext cx="482956" cy="499033"/>
            <a:chOff x="650875" y="4414838"/>
            <a:chExt cx="495300" cy="495301"/>
          </a:xfrm>
        </p:grpSpPr>
        <p:sp>
          <p:nvSpPr>
            <p:cNvPr id="171" name="AutoShape 134">
              <a:extLst>
                <a:ext uri="{FF2B5EF4-FFF2-40B4-BE49-F238E27FC236}">
                  <a16:creationId xmlns:a16="http://schemas.microsoft.com/office/drawing/2014/main" id="{19B02240-816F-0F40-BA75-42ADA2504898}"/>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Rectangle 137">
              <a:extLst>
                <a:ext uri="{FF2B5EF4-FFF2-40B4-BE49-F238E27FC236}">
                  <a16:creationId xmlns:a16="http://schemas.microsoft.com/office/drawing/2014/main" id="{02A84E6E-9E13-3E49-A858-8019DBBE4D9E}"/>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138">
              <a:extLst>
                <a:ext uri="{FF2B5EF4-FFF2-40B4-BE49-F238E27FC236}">
                  <a16:creationId xmlns:a16="http://schemas.microsoft.com/office/drawing/2014/main" id="{C41FCB7E-8CDC-0E42-AB9F-35ECE0DDDF7A}"/>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139">
              <a:extLst>
                <a:ext uri="{FF2B5EF4-FFF2-40B4-BE49-F238E27FC236}">
                  <a16:creationId xmlns:a16="http://schemas.microsoft.com/office/drawing/2014/main" id="{06724309-4AA7-C349-B736-17DDB469B09E}"/>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140">
              <a:extLst>
                <a:ext uri="{FF2B5EF4-FFF2-40B4-BE49-F238E27FC236}">
                  <a16:creationId xmlns:a16="http://schemas.microsoft.com/office/drawing/2014/main" id="{9807BC31-1660-D544-9F74-BCE3D6D6A00B}"/>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141">
              <a:extLst>
                <a:ext uri="{FF2B5EF4-FFF2-40B4-BE49-F238E27FC236}">
                  <a16:creationId xmlns:a16="http://schemas.microsoft.com/office/drawing/2014/main" id="{A0ACA3DC-0C2D-004A-8610-21A0A811184E}"/>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142">
              <a:extLst>
                <a:ext uri="{FF2B5EF4-FFF2-40B4-BE49-F238E27FC236}">
                  <a16:creationId xmlns:a16="http://schemas.microsoft.com/office/drawing/2014/main" id="{70904F03-96BF-404E-B39C-77908F9A0E0C}"/>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Rectangle 143">
              <a:extLst>
                <a:ext uri="{FF2B5EF4-FFF2-40B4-BE49-F238E27FC236}">
                  <a16:creationId xmlns:a16="http://schemas.microsoft.com/office/drawing/2014/main" id="{7C14CEC9-B180-5C4B-919E-908A66CDD839}"/>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2" name="Rectangle 144">
              <a:extLst>
                <a:ext uri="{FF2B5EF4-FFF2-40B4-BE49-F238E27FC236}">
                  <a16:creationId xmlns:a16="http://schemas.microsoft.com/office/drawing/2014/main" id="{99E15ECD-00B3-5542-99F0-70561EFA0010}"/>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145">
              <a:extLst>
                <a:ext uri="{FF2B5EF4-FFF2-40B4-BE49-F238E27FC236}">
                  <a16:creationId xmlns:a16="http://schemas.microsoft.com/office/drawing/2014/main" id="{AF5BF68F-D541-434F-96EE-CAA2D537369D}"/>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Rectangle 146">
              <a:extLst>
                <a:ext uri="{FF2B5EF4-FFF2-40B4-BE49-F238E27FC236}">
                  <a16:creationId xmlns:a16="http://schemas.microsoft.com/office/drawing/2014/main" id="{82049699-F57B-7B4A-8717-2CB1D0474FEA}"/>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Rectangle 147">
              <a:extLst>
                <a:ext uri="{FF2B5EF4-FFF2-40B4-BE49-F238E27FC236}">
                  <a16:creationId xmlns:a16="http://schemas.microsoft.com/office/drawing/2014/main" id="{7FA5C9DF-6634-1F4D-A0AD-0E6D7E964549}"/>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148">
              <a:extLst>
                <a:ext uri="{FF2B5EF4-FFF2-40B4-BE49-F238E27FC236}">
                  <a16:creationId xmlns:a16="http://schemas.microsoft.com/office/drawing/2014/main" id="{1BB43E7D-BC84-8242-B121-34D6ADFB3A52}"/>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149">
              <a:extLst>
                <a:ext uri="{FF2B5EF4-FFF2-40B4-BE49-F238E27FC236}">
                  <a16:creationId xmlns:a16="http://schemas.microsoft.com/office/drawing/2014/main" id="{F57B53D3-324C-7240-9596-6D2C95E7F0CA}"/>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150">
              <a:extLst>
                <a:ext uri="{FF2B5EF4-FFF2-40B4-BE49-F238E27FC236}">
                  <a16:creationId xmlns:a16="http://schemas.microsoft.com/office/drawing/2014/main" id="{8AA1FAB3-3BF5-1B4D-AF1B-DA530643B7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0EEEE1E9-3F24-F34B-AFA1-6F08A07CBE9B}"/>
              </a:ext>
            </a:extLst>
          </p:cNvPr>
          <p:cNvGrpSpPr/>
          <p:nvPr/>
        </p:nvGrpSpPr>
        <p:grpSpPr>
          <a:xfrm>
            <a:off x="10894607" y="5300405"/>
            <a:ext cx="697738" cy="426695"/>
            <a:chOff x="10877275" y="5746868"/>
            <a:chExt cx="606933" cy="371164"/>
          </a:xfrm>
        </p:grpSpPr>
        <p:sp>
          <p:nvSpPr>
            <p:cNvPr id="197" name="Freeform 196">
              <a:extLst>
                <a:ext uri="{FF2B5EF4-FFF2-40B4-BE49-F238E27FC236}">
                  <a16:creationId xmlns:a16="http://schemas.microsoft.com/office/drawing/2014/main" id="{438ECD3A-BBF2-1141-B46A-EDEF128A1066}"/>
                </a:ext>
              </a:extLst>
            </p:cNvPr>
            <p:cNvSpPr>
              <a:spLocks/>
            </p:cNvSpPr>
            <p:nvPr/>
          </p:nvSpPr>
          <p:spPr bwMode="auto">
            <a:xfrm>
              <a:off x="10877275" y="5746868"/>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98" name="Freeform 197">
              <a:extLst>
                <a:ext uri="{FF2B5EF4-FFF2-40B4-BE49-F238E27FC236}">
                  <a16:creationId xmlns:a16="http://schemas.microsoft.com/office/drawing/2014/main" id="{38A102BF-33D5-1D46-A56F-E823336A9B74}"/>
                </a:ext>
              </a:extLst>
            </p:cNvPr>
            <p:cNvSpPr>
              <a:spLocks/>
            </p:cNvSpPr>
            <p:nvPr/>
          </p:nvSpPr>
          <p:spPr bwMode="auto">
            <a:xfrm>
              <a:off x="11031343" y="5868255"/>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516D1ACE-D0E0-496A-954E-A96784C96ACE}"/>
              </a:ext>
            </a:extLst>
          </p:cNvPr>
          <p:cNvSpPr txBox="1"/>
          <p:nvPr/>
        </p:nvSpPr>
        <p:spPr>
          <a:xfrm>
            <a:off x="79769" y="6365795"/>
            <a:ext cx="10243594"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11/3/2019.</a:t>
            </a:r>
          </a:p>
          <a:p>
            <a:pPr lvl="0" defTabSz="914225">
              <a:lnSpc>
                <a:spcPct val="90000"/>
              </a:lnSpc>
              <a:spcAft>
                <a:spcPts val="600"/>
              </a:spcAf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8"/>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lang="en-US" sz="800" baseline="30000" dirty="0">
                <a:solidFill>
                  <a:srgbClr val="757575"/>
                </a:solidFill>
                <a:latin typeface="Segoe UI"/>
              </a:rPr>
              <a:t>3</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lang="en-US" sz="800" dirty="0">
                <a:solidFill>
                  <a:srgbClr val="757575"/>
                </a:solidFill>
                <a:latin typeface="Segoe UI"/>
                <a:hlinkClick r:id="rId9"/>
              </a:rPr>
              <a:t>http://www.tpc.org/3336</a:t>
            </a:r>
            <a:r>
              <a:rPr lang="en-US" sz="800" dirty="0">
                <a:solidFill>
                  <a:srgbClr val="757575"/>
                </a:solidFill>
                <a:latin typeface="Segoe UI"/>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a:t>
            </a:r>
            <a:r>
              <a:rPr lang="en-US" sz="800" baseline="30000" dirty="0">
                <a:solidFill>
                  <a:srgbClr val="757575"/>
                </a:solidFill>
              </a:rPr>
              <a:t> </a:t>
            </a:r>
            <a:r>
              <a:rPr lang="en-US" sz="800" dirty="0">
                <a:solidFill>
                  <a:srgbClr val="757575"/>
                </a:solidFill>
                <a:hlinkClick r:id="rId10"/>
              </a:rPr>
              <a:t>http://www.tpc.org/3337 </a:t>
            </a:r>
            <a:r>
              <a:rPr lang="en-US" sz="800" baseline="30000" dirty="0">
                <a:solidFill>
                  <a:srgbClr val="757575"/>
                </a:solidFill>
                <a:latin typeface="Segoe UI"/>
              </a:rPr>
              <a:t>5</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lang="en-US" sz="800" dirty="0">
                <a:solidFill>
                  <a:srgbClr val="757575"/>
                </a:solidFill>
                <a:latin typeface="Segoe UI"/>
                <a:hlinkClick r:id="rId11"/>
              </a:rPr>
              <a:t>http://www.tpc.org/3345</a:t>
            </a:r>
            <a:r>
              <a:rPr lang="en-US" sz="800" dirty="0">
                <a:solidFill>
                  <a:srgbClr val="757575"/>
                </a:solidFill>
                <a:latin typeface="Segoe UI"/>
              </a:rPr>
              <a:t> </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lang="en-US" sz="800" baseline="30000" dirty="0">
                <a:solidFill>
                  <a:srgbClr val="757575"/>
                </a:solidFill>
                <a:latin typeface="Segoe UI"/>
              </a:rPr>
              <a:t>6</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19" name="Text Placeholder 18">
            <a:extLst>
              <a:ext uri="{FF2B5EF4-FFF2-40B4-BE49-F238E27FC236}">
                <a16:creationId xmlns:a16="http://schemas.microsoft.com/office/drawing/2014/main" id="{3D052956-D24E-504F-8C2B-5DC7106392FB}"/>
              </a:ext>
            </a:extLst>
          </p:cNvPr>
          <p:cNvSpPr>
            <a:spLocks noGrp="1"/>
          </p:cNvSpPr>
          <p:nvPr>
            <p:ph type="body" sz="quarter" idx="12"/>
          </p:nvPr>
        </p:nvSpPr>
        <p:spPr/>
        <p:txBody>
          <a:bodyPr/>
          <a:lstStyle/>
          <a:p>
            <a:r>
              <a:rPr lang="en-US" dirty="0"/>
              <a:t>SQL Server 2019</a:t>
            </a:r>
          </a:p>
        </p:txBody>
      </p:sp>
    </p:spTree>
    <p:extLst>
      <p:ext uri="{BB962C8B-B14F-4D97-AF65-F5344CB8AC3E}">
        <p14:creationId xmlns:p14="http://schemas.microsoft.com/office/powerpoint/2010/main" val="11614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6864E0-3541-44E2-86A0-66DB9F82C23B}"/>
              </a:ext>
            </a:extLst>
          </p:cNvPr>
          <p:cNvSpPr>
            <a:spLocks noGrp="1"/>
          </p:cNvSpPr>
          <p:nvPr>
            <p:ph type="body" sz="quarter" idx="10"/>
          </p:nvPr>
        </p:nvSpPr>
        <p:spPr>
          <a:xfrm>
            <a:off x="1048124" y="1528955"/>
            <a:ext cx="4896264" cy="4635115"/>
          </a:xfrm>
        </p:spPr>
        <p:txBody>
          <a:bodyPr/>
          <a:lstStyle/>
          <a:p>
            <a:pPr lvl="0"/>
            <a:r>
              <a:rPr lang="en-US" dirty="0"/>
              <a:t>User experience</a:t>
            </a:r>
          </a:p>
          <a:p>
            <a:pPr lvl="1"/>
            <a:r>
              <a:rPr lang="en-US" dirty="0"/>
              <a:t>#1 voted customer feedback item: String Truncation</a:t>
            </a:r>
          </a:p>
          <a:p>
            <a:pPr lvl="1"/>
            <a:r>
              <a:rPr lang="en-US" dirty="0"/>
              <a:t>MAXDOP and Memory Config during Setup</a:t>
            </a:r>
          </a:p>
          <a:p>
            <a:pPr lvl="1"/>
            <a:r>
              <a:rPr lang="en-US" dirty="0"/>
              <a:t>Memory Grant Percent in Resource Governor</a:t>
            </a:r>
          </a:p>
          <a:p>
            <a:pPr lvl="1"/>
            <a:r>
              <a:rPr lang="en-US" dirty="0"/>
              <a:t>Estimate compression for Columnstore indexes</a:t>
            </a:r>
          </a:p>
          <a:p>
            <a:pPr lvl="0"/>
            <a:r>
              <a:rPr lang="en-US" dirty="0"/>
              <a:t>Diagnostics</a:t>
            </a:r>
          </a:p>
          <a:p>
            <a:pPr lvl="1"/>
            <a:r>
              <a:rPr lang="en-US" dirty="0"/>
              <a:t>Troubleshoot page waits with new built-in T-SQL</a:t>
            </a:r>
          </a:p>
          <a:p>
            <a:pPr lvl="1"/>
            <a:r>
              <a:rPr lang="en-US" dirty="0"/>
              <a:t>Diagnostics for auto stats blocking</a:t>
            </a:r>
          </a:p>
          <a:p>
            <a:pPr lvl="1"/>
            <a:r>
              <a:rPr lang="en-US" dirty="0"/>
              <a:t>Custom capture policy for the Query Store</a:t>
            </a:r>
          </a:p>
          <a:p>
            <a:pPr lvl="1"/>
            <a:r>
              <a:rPr lang="en-US" dirty="0"/>
              <a:t>Columnstore stats in DBCC CLONEDATABASE</a:t>
            </a:r>
          </a:p>
          <a:p>
            <a:pPr lvl="0"/>
            <a:r>
              <a:rPr lang="en-US" dirty="0"/>
              <a:t>Performance</a:t>
            </a:r>
          </a:p>
          <a:p>
            <a:pPr lvl="1"/>
            <a:r>
              <a:rPr lang="en-US" dirty="0"/>
              <a:t>Reduce recompiles for tempdb workloads</a:t>
            </a:r>
          </a:p>
          <a:p>
            <a:pPr lvl="1"/>
            <a:r>
              <a:rPr lang="en-US" dirty="0"/>
              <a:t>Indirect Checkpoint Scalability</a:t>
            </a:r>
          </a:p>
          <a:p>
            <a:pPr lvl="1"/>
            <a:r>
              <a:rPr lang="en-US" dirty="0"/>
              <a:t>Concurrent PFS updates</a:t>
            </a:r>
          </a:p>
          <a:p>
            <a:pPr lvl="1"/>
            <a:r>
              <a:rPr lang="en-US" dirty="0"/>
              <a:t>Worker stealing </a:t>
            </a:r>
          </a:p>
          <a:p>
            <a:pPr lvl="1"/>
            <a:r>
              <a:rPr lang="en-US" dirty="0"/>
              <a:t>Inline log writing </a:t>
            </a:r>
          </a:p>
        </p:txBody>
      </p:sp>
      <p:sp>
        <p:nvSpPr>
          <p:cNvPr id="17" name="Title 16"/>
          <p:cNvSpPr>
            <a:spLocks noGrp="1"/>
          </p:cNvSpPr>
          <p:nvPr>
            <p:ph type="title"/>
          </p:nvPr>
        </p:nvSpPr>
        <p:spPr>
          <a:xfrm>
            <a:off x="588263" y="457200"/>
            <a:ext cx="4896264" cy="492443"/>
          </a:xfrm>
        </p:spPr>
        <p:txBody>
          <a:bodyPr/>
          <a:lstStyle/>
          <a:p>
            <a:r>
              <a:rPr lang="en-US" dirty="0"/>
              <a:t>Voice of the customer</a:t>
            </a:r>
          </a:p>
        </p:txBody>
      </p:sp>
      <p:sp>
        <p:nvSpPr>
          <p:cNvPr id="11" name="Rectangle 10">
            <a:extLst>
              <a:ext uri="{FF2B5EF4-FFF2-40B4-BE49-F238E27FC236}">
                <a16:creationId xmlns:a16="http://schemas.microsoft.com/office/drawing/2014/main" id="{46F3C49D-2A10-4F0C-8C39-2EA496B1A758}"/>
              </a:ext>
            </a:extLst>
          </p:cNvPr>
          <p:cNvSpPr/>
          <p:nvPr/>
        </p:nvSpPr>
        <p:spPr>
          <a:xfrm>
            <a:off x="6322602" y="1540928"/>
            <a:ext cx="5319062" cy="338554"/>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a:t>
            </a:r>
          </a:p>
        </p:txBody>
      </p:sp>
      <p:sp>
        <p:nvSpPr>
          <p:cNvPr id="12" name="TextBox 11">
            <a:extLst>
              <a:ext uri="{FF2B5EF4-FFF2-40B4-BE49-F238E27FC236}">
                <a16:creationId xmlns:a16="http://schemas.microsoft.com/office/drawing/2014/main" id="{197EC59D-E26C-4FA1-9978-AC4CA61E4CD3}"/>
              </a:ext>
            </a:extLst>
          </p:cNvPr>
          <p:cNvSpPr txBox="1"/>
          <p:nvPr/>
        </p:nvSpPr>
        <p:spPr>
          <a:xfrm>
            <a:off x="6322603" y="2293968"/>
            <a:ext cx="5050792" cy="830997"/>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 table '%.*ls', column '%.*ls’.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Truncated value: '%.*ls'</a:t>
            </a:r>
          </a:p>
        </p:txBody>
      </p:sp>
      <p:sp>
        <p:nvSpPr>
          <p:cNvPr id="13" name="Rectangle 12">
            <a:extLst>
              <a:ext uri="{FF2B5EF4-FFF2-40B4-BE49-F238E27FC236}">
                <a16:creationId xmlns:a16="http://schemas.microsoft.com/office/drawing/2014/main" id="{3B2975F9-4E41-4DC9-82B0-ABEACC0063EA}"/>
              </a:ext>
            </a:extLst>
          </p:cNvPr>
          <p:cNvSpPr/>
          <p:nvPr/>
        </p:nvSpPr>
        <p:spPr>
          <a:xfrm>
            <a:off x="6322602" y="3501190"/>
            <a:ext cx="5319062" cy="1815882"/>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SELECT page_info.*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FROM sys.dm_exec_requests AS d </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fn_PageResCracker</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(d.page_resource) AS r</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dm_db_page_info</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(r.db_id, r.file_id, r.page_id,'DETAILED’)</a:t>
            </a:r>
          </a:p>
          <a:p>
            <a:pPr marL="6873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AS page_info;</a:t>
            </a:r>
          </a:p>
        </p:txBody>
      </p:sp>
      <p:sp>
        <p:nvSpPr>
          <p:cNvPr id="8" name="Rectangle 7">
            <a:extLst>
              <a:ext uri="{FF2B5EF4-FFF2-40B4-BE49-F238E27FC236}">
                <a16:creationId xmlns:a16="http://schemas.microsoft.com/office/drawing/2014/main" id="{5DB6C0CB-4F4F-43A4-AB9D-58493142C1EC}"/>
              </a:ext>
            </a:extLst>
          </p:cNvPr>
          <p:cNvSpPr/>
          <p:nvPr/>
        </p:nvSpPr>
        <p:spPr bwMode="auto">
          <a:xfrm>
            <a:off x="6322602" y="1540928"/>
            <a:ext cx="5319062" cy="1584037"/>
          </a:xfrm>
          <a:prstGeom prst="rect">
            <a:avLst/>
          </a:prstGeom>
          <a:ln w="15875">
            <a:solidFill>
              <a:schemeClr val="accent4"/>
            </a:solidFill>
            <a:miter lim="800000"/>
          </a:ln>
        </p:spPr>
        <p:txBody>
          <a:bodyPr wrap="square" lIns="91440" tIns="45720" rIns="91440" bIns="4572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grpSp>
        <p:nvGrpSpPr>
          <p:cNvPr id="9" name="Group 60">
            <a:extLst>
              <a:ext uri="{FF2B5EF4-FFF2-40B4-BE49-F238E27FC236}">
                <a16:creationId xmlns:a16="http://schemas.microsoft.com/office/drawing/2014/main" id="{CCEA58DE-2C0A-471D-A559-9CEEA3ABB51E}"/>
              </a:ext>
            </a:extLst>
          </p:cNvPr>
          <p:cNvGrpSpPr>
            <a:grpSpLocks noChangeAspect="1"/>
          </p:cNvGrpSpPr>
          <p:nvPr/>
        </p:nvGrpSpPr>
        <p:grpSpPr bwMode="auto">
          <a:xfrm>
            <a:off x="359725" y="1528955"/>
            <a:ext cx="495300" cy="371475"/>
            <a:chOff x="410" y="1038"/>
            <a:chExt cx="312" cy="234"/>
          </a:xfrm>
        </p:grpSpPr>
        <p:sp>
          <p:nvSpPr>
            <p:cNvPr id="10" name="AutoShape 59">
              <a:extLst>
                <a:ext uri="{FF2B5EF4-FFF2-40B4-BE49-F238E27FC236}">
                  <a16:creationId xmlns:a16="http://schemas.microsoft.com/office/drawing/2014/main" id="{A0DED038-6135-4A7D-BCB5-1A221810F456}"/>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61">
              <a:extLst>
                <a:ext uri="{FF2B5EF4-FFF2-40B4-BE49-F238E27FC236}">
                  <a16:creationId xmlns:a16="http://schemas.microsoft.com/office/drawing/2014/main" id="{F342B8BD-2866-461A-9146-D053D8657416}"/>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Rectangle 62">
              <a:extLst>
                <a:ext uri="{FF2B5EF4-FFF2-40B4-BE49-F238E27FC236}">
                  <a16:creationId xmlns:a16="http://schemas.microsoft.com/office/drawing/2014/main" id="{5D651C73-C8C4-4C4A-825A-035A3C6ED8E9}"/>
                </a:ext>
              </a:extLst>
            </p:cNvPr>
            <p:cNvSpPr>
              <a:spLocks noChangeArrowheads="1"/>
            </p:cNvSpPr>
            <p:nvPr/>
          </p:nvSpPr>
          <p:spPr bwMode="auto">
            <a:xfrm>
              <a:off x="410"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63">
              <a:extLst>
                <a:ext uri="{FF2B5EF4-FFF2-40B4-BE49-F238E27FC236}">
                  <a16:creationId xmlns:a16="http://schemas.microsoft.com/office/drawing/2014/main" id="{FBF6928C-8695-4A22-BA9B-A433A301E805}"/>
                </a:ext>
              </a:extLst>
            </p:cNvPr>
            <p:cNvSpPr>
              <a:spLocks noChangeArrowheads="1"/>
            </p:cNvSpPr>
            <p:nvPr/>
          </p:nvSpPr>
          <p:spPr bwMode="auto">
            <a:xfrm>
              <a:off x="537" y="1106"/>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Freeform 64">
              <a:extLst>
                <a:ext uri="{FF2B5EF4-FFF2-40B4-BE49-F238E27FC236}">
                  <a16:creationId xmlns:a16="http://schemas.microsoft.com/office/drawing/2014/main" id="{2405ADF0-1A15-426D-B145-1AF87959F326}"/>
                </a:ext>
              </a:extLst>
            </p:cNvPr>
            <p:cNvSpPr>
              <a:spLocks/>
            </p:cNvSpPr>
            <p:nvPr/>
          </p:nvSpPr>
          <p:spPr bwMode="auto">
            <a:xfrm>
              <a:off x="508" y="1175"/>
              <a:ext cx="117"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4" y="0"/>
                    <a:pt x="256" y="0"/>
                  </a:cubicBezTo>
                  <a:cubicBezTo>
                    <a:pt x="397" y="0"/>
                    <a:pt x="512" y="114"/>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65">
              <a:extLst>
                <a:ext uri="{FF2B5EF4-FFF2-40B4-BE49-F238E27FC236}">
                  <a16:creationId xmlns:a16="http://schemas.microsoft.com/office/drawing/2014/main" id="{5734FA31-2BE5-4DA2-97F4-59F6697C363F}"/>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6">
              <a:extLst>
                <a:ext uri="{FF2B5EF4-FFF2-40B4-BE49-F238E27FC236}">
                  <a16:creationId xmlns:a16="http://schemas.microsoft.com/office/drawing/2014/main" id="{731CF905-A7A0-4AA0-A672-5DD920888D87}"/>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7">
              <a:extLst>
                <a:ext uri="{FF2B5EF4-FFF2-40B4-BE49-F238E27FC236}">
                  <a16:creationId xmlns:a16="http://schemas.microsoft.com/office/drawing/2014/main" id="{FCE79B5A-21CC-4F84-B122-90F45F83ADBF}"/>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63803132-A6B4-48FE-8263-12A35BFBF515}"/>
              </a:ext>
            </a:extLst>
          </p:cNvPr>
          <p:cNvGrpSpPr/>
          <p:nvPr/>
        </p:nvGrpSpPr>
        <p:grpSpPr>
          <a:xfrm>
            <a:off x="447037" y="3150757"/>
            <a:ext cx="339725" cy="495300"/>
            <a:chOff x="728663" y="2836863"/>
            <a:chExt cx="339725" cy="495300"/>
          </a:xfrm>
        </p:grpSpPr>
        <p:sp>
          <p:nvSpPr>
            <p:cNvPr id="23" name="Rectangle 127">
              <a:extLst>
                <a:ext uri="{FF2B5EF4-FFF2-40B4-BE49-F238E27FC236}">
                  <a16:creationId xmlns:a16="http://schemas.microsoft.com/office/drawing/2014/main" id="{A2107BB8-288C-4E45-8BF6-221CD794B31F}"/>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28">
              <a:extLst>
                <a:ext uri="{FF2B5EF4-FFF2-40B4-BE49-F238E27FC236}">
                  <a16:creationId xmlns:a16="http://schemas.microsoft.com/office/drawing/2014/main" id="{DB54BF67-66C9-4C86-ACFE-74079AAFC57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29">
              <a:extLst>
                <a:ext uri="{FF2B5EF4-FFF2-40B4-BE49-F238E27FC236}">
                  <a16:creationId xmlns:a16="http://schemas.microsoft.com/office/drawing/2014/main" id="{65C6EE22-D9A0-465E-A5F6-8F1CE2B999DA}"/>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Rectangle 130">
              <a:extLst>
                <a:ext uri="{FF2B5EF4-FFF2-40B4-BE49-F238E27FC236}">
                  <a16:creationId xmlns:a16="http://schemas.microsoft.com/office/drawing/2014/main" id="{9642F080-8429-4686-B9AB-67DBCF0E2A0A}"/>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Rectangle 131">
              <a:extLst>
                <a:ext uri="{FF2B5EF4-FFF2-40B4-BE49-F238E27FC236}">
                  <a16:creationId xmlns:a16="http://schemas.microsoft.com/office/drawing/2014/main" id="{0E457E7C-7A8A-446A-8577-4C6B65179194}"/>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Rectangle 132">
              <a:extLst>
                <a:ext uri="{FF2B5EF4-FFF2-40B4-BE49-F238E27FC236}">
                  <a16:creationId xmlns:a16="http://schemas.microsoft.com/office/drawing/2014/main" id="{81494CBF-F27F-4F7A-8C66-BD10763FD0E8}"/>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33">
              <a:extLst>
                <a:ext uri="{FF2B5EF4-FFF2-40B4-BE49-F238E27FC236}">
                  <a16:creationId xmlns:a16="http://schemas.microsoft.com/office/drawing/2014/main" id="{4B9C6E54-30C0-40BE-B83F-50E4531A0CB0}"/>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34">
              <a:extLst>
                <a:ext uri="{FF2B5EF4-FFF2-40B4-BE49-F238E27FC236}">
                  <a16:creationId xmlns:a16="http://schemas.microsoft.com/office/drawing/2014/main" id="{E18806D9-29AC-439C-A7D6-EF6C57243AB5}"/>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31" name="Group 135">
            <a:extLst>
              <a:ext uri="{FF2B5EF4-FFF2-40B4-BE49-F238E27FC236}">
                <a16:creationId xmlns:a16="http://schemas.microsoft.com/office/drawing/2014/main" id="{27F2AEA6-34E8-46B2-805A-420FD20B988F}"/>
              </a:ext>
            </a:extLst>
          </p:cNvPr>
          <p:cNvGrpSpPr>
            <a:grpSpLocks noChangeAspect="1"/>
          </p:cNvGrpSpPr>
          <p:nvPr/>
        </p:nvGrpSpPr>
        <p:grpSpPr bwMode="auto">
          <a:xfrm>
            <a:off x="419942" y="4546407"/>
            <a:ext cx="495300" cy="411163"/>
            <a:chOff x="2204" y="1026"/>
            <a:chExt cx="312" cy="259"/>
          </a:xfrm>
        </p:grpSpPr>
        <p:sp>
          <p:nvSpPr>
            <p:cNvPr id="32" name="Freeform 136">
              <a:extLst>
                <a:ext uri="{FF2B5EF4-FFF2-40B4-BE49-F238E27FC236}">
                  <a16:creationId xmlns:a16="http://schemas.microsoft.com/office/drawing/2014/main" id="{5EB0FD38-48DC-4F0A-AF6F-6C3F216934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Freeform 137">
              <a:extLst>
                <a:ext uri="{FF2B5EF4-FFF2-40B4-BE49-F238E27FC236}">
                  <a16:creationId xmlns:a16="http://schemas.microsoft.com/office/drawing/2014/main" id="{C77B2F7C-8FB8-472F-84A8-E6FA32C4DC37}"/>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Freeform 138">
              <a:extLst>
                <a:ext uri="{FF2B5EF4-FFF2-40B4-BE49-F238E27FC236}">
                  <a16:creationId xmlns:a16="http://schemas.microsoft.com/office/drawing/2014/main" id="{D765F3F5-3455-41F8-9CB9-7BDA24E8EC0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139">
              <a:extLst>
                <a:ext uri="{FF2B5EF4-FFF2-40B4-BE49-F238E27FC236}">
                  <a16:creationId xmlns:a16="http://schemas.microsoft.com/office/drawing/2014/main" id="{68F16213-C0CA-4299-B33E-5299601EB712}"/>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140">
              <a:extLst>
                <a:ext uri="{FF2B5EF4-FFF2-40B4-BE49-F238E27FC236}">
                  <a16:creationId xmlns:a16="http://schemas.microsoft.com/office/drawing/2014/main" id="{32BD6FF0-E75D-4014-9481-27A12558DA4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Freeform 141">
              <a:extLst>
                <a:ext uri="{FF2B5EF4-FFF2-40B4-BE49-F238E27FC236}">
                  <a16:creationId xmlns:a16="http://schemas.microsoft.com/office/drawing/2014/main" id="{A31F13F5-A584-440C-B631-6EAF980A4D9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42">
              <a:extLst>
                <a:ext uri="{FF2B5EF4-FFF2-40B4-BE49-F238E27FC236}">
                  <a16:creationId xmlns:a16="http://schemas.microsoft.com/office/drawing/2014/main" id="{B5D5F004-6DFB-4AC0-B5EE-85B8FB048D62}"/>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143">
              <a:extLst>
                <a:ext uri="{FF2B5EF4-FFF2-40B4-BE49-F238E27FC236}">
                  <a16:creationId xmlns:a16="http://schemas.microsoft.com/office/drawing/2014/main" id="{78D0DE40-8325-4DDA-BC54-3A0AC0D833E2}"/>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7" presetClass="entr" presetSubtype="0" fill="hold" grpId="0" nodeType="after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100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childTnLst>
                                </p:cTn>
                              </p:par>
                              <p:par>
                                <p:cTn id="37" presetID="7" presetClass="emph" presetSubtype="2" fill="hold" nodeType="withEffect">
                                  <p:stCondLst>
                                    <p:cond delay="1000"/>
                                  </p:stCondLst>
                                  <p:childTnLst>
                                    <p:animClr clrSpc="rgb" dir="cw">
                                      <p:cBhvr>
                                        <p:cTn id="38" dur="1000" fill="hold"/>
                                        <p:tgtEl>
                                          <p:spTgt spid="11"/>
                                        </p:tgtEl>
                                        <p:attrNameLst>
                                          <p:attrName>stroke.color</p:attrName>
                                        </p:attrNameLst>
                                      </p:cBhvr>
                                      <p:to>
                                        <a:srgbClr val="FFFFFF"/>
                                      </p:to>
                                    </p:animClr>
                                    <p:set>
                                      <p:cBhvr>
                                        <p:cTn id="39" dur="1000" fill="hold"/>
                                        <p:tgtEl>
                                          <p:spTgt spid="11"/>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fade">
                                      <p:cBhvr>
                                        <p:cTn id="53" dur="500"/>
                                        <p:tgtEl>
                                          <p:spTgt spid="4">
                                            <p:txEl>
                                              <p:pRg st="8" end="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animEffect transition="in" filter="fade">
                                      <p:cBhvr>
                                        <p:cTn id="56" dur="500"/>
                                        <p:tgtEl>
                                          <p:spTgt spid="4">
                                            <p:txEl>
                                              <p:pRg st="9" end="9"/>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Effect transition="in" filter="fade">
                                      <p:cBhvr>
                                        <p:cTn id="67" dur="500"/>
                                        <p:tgtEl>
                                          <p:spTgt spid="4">
                                            <p:txEl>
                                              <p:pRg st="10" end="1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11" end="11"/>
                                            </p:txEl>
                                          </p:spTgt>
                                        </p:tgtEl>
                                        <p:attrNameLst>
                                          <p:attrName>style.visibility</p:attrName>
                                        </p:attrNameLst>
                                      </p:cBhvr>
                                      <p:to>
                                        <p:strVal val="visible"/>
                                      </p:to>
                                    </p:set>
                                    <p:animEffect transition="in" filter="fade">
                                      <p:cBhvr>
                                        <p:cTn id="70" dur="500"/>
                                        <p:tgtEl>
                                          <p:spTgt spid="4">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animEffect transition="in" filter="fade">
                                      <p:cBhvr>
                                        <p:cTn id="73" dur="500"/>
                                        <p:tgtEl>
                                          <p:spTgt spid="4">
                                            <p:txEl>
                                              <p:pRg st="12" end="1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
                                            <p:txEl>
                                              <p:pRg st="13" end="13"/>
                                            </p:txEl>
                                          </p:spTgt>
                                        </p:tgtEl>
                                        <p:attrNameLst>
                                          <p:attrName>style.visibility</p:attrName>
                                        </p:attrNameLst>
                                      </p:cBhvr>
                                      <p:to>
                                        <p:strVal val="visible"/>
                                      </p:to>
                                    </p:set>
                                    <p:animEffect transition="in" filter="fade">
                                      <p:cBhvr>
                                        <p:cTn id="76" dur="500"/>
                                        <p:tgtEl>
                                          <p:spTgt spid="4">
                                            <p:txEl>
                                              <p:pRg st="13" end="13"/>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
                                            <p:txEl>
                                              <p:pRg st="14" end="14"/>
                                            </p:txEl>
                                          </p:spTgt>
                                        </p:tgtEl>
                                        <p:attrNameLst>
                                          <p:attrName>style.visibility</p:attrName>
                                        </p:attrNameLst>
                                      </p:cBhvr>
                                      <p:to>
                                        <p:strVal val="visible"/>
                                      </p:to>
                                    </p:set>
                                    <p:animEffect transition="in" filter="fade">
                                      <p:cBhvr>
                                        <p:cTn id="79" dur="500"/>
                                        <p:tgtEl>
                                          <p:spTgt spid="4">
                                            <p:txEl>
                                              <p:pRg st="14" end="14"/>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5" end="15"/>
                                            </p:txEl>
                                          </p:spTgt>
                                        </p:tgtEl>
                                        <p:attrNameLst>
                                          <p:attrName>style.visibility</p:attrName>
                                        </p:attrNameLst>
                                      </p:cBhvr>
                                      <p:to>
                                        <p:strVal val="visible"/>
                                      </p:to>
                                    </p:set>
                                    <p:animEffect transition="in" filter="fade">
                                      <p:cBhvr>
                                        <p:cTn id="82" dur="500"/>
                                        <p:tgtEl>
                                          <p:spTgt spid="4">
                                            <p:txEl>
                                              <p:pRg st="15" end="1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p:txBody>
          <a:bodyPr/>
          <a:lstStyle/>
          <a:p>
            <a:r>
              <a:rPr lang="en-US" dirty="0"/>
              <a:t>Migrate to the modern SQL Server</a:t>
            </a:r>
          </a:p>
        </p:txBody>
      </p:sp>
      <p:sp>
        <p:nvSpPr>
          <p:cNvPr id="227" name="TextBox 226">
            <a:extLst>
              <a:ext uri="{FF2B5EF4-FFF2-40B4-BE49-F238E27FC236}">
                <a16:creationId xmlns:a16="http://schemas.microsoft.com/office/drawing/2014/main" id="{D4FCE389-C7E6-4E24-80EF-4FFB334EA2D0}"/>
              </a:ext>
            </a:extLst>
          </p:cNvPr>
          <p:cNvSpPr txBox="1"/>
          <p:nvPr/>
        </p:nvSpPr>
        <p:spPr>
          <a:xfrm>
            <a:off x="1156316" y="1638449"/>
            <a:ext cx="4222931"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legacy SQL Server </a:t>
            </a:r>
          </a:p>
        </p:txBody>
      </p:sp>
      <p:sp>
        <p:nvSpPr>
          <p:cNvPr id="228" name="TextBox 227">
            <a:extLst>
              <a:ext uri="{FF2B5EF4-FFF2-40B4-BE49-F238E27FC236}">
                <a16:creationId xmlns:a16="http://schemas.microsoft.com/office/drawing/2014/main" id="{0B41D27A-A8B9-4551-BE6B-BDC844C3EC01}"/>
              </a:ext>
            </a:extLst>
          </p:cNvPr>
          <p:cNvSpPr txBox="1"/>
          <p:nvPr/>
        </p:nvSpPr>
        <p:spPr>
          <a:xfrm>
            <a:off x="7416865" y="1668588"/>
            <a:ext cx="3680446"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external databases </a:t>
            </a:r>
          </a:p>
        </p:txBody>
      </p:sp>
      <p:sp>
        <p:nvSpPr>
          <p:cNvPr id="229" name="TextBox 228">
            <a:extLst>
              <a:ext uri="{FF2B5EF4-FFF2-40B4-BE49-F238E27FC236}">
                <a16:creationId xmlns:a16="http://schemas.microsoft.com/office/drawing/2014/main" id="{E07CC9F8-AF1D-4EC2-AC77-E2E698C7CE30}"/>
              </a:ext>
            </a:extLst>
          </p:cNvPr>
          <p:cNvSpPr txBox="1"/>
          <p:nvPr/>
        </p:nvSpPr>
        <p:spPr>
          <a:xfrm>
            <a:off x="7378664" y="5564052"/>
            <a:ext cx="3695568" cy="307777"/>
          </a:xfrm>
          <a:prstGeom prst="rect">
            <a:avLst/>
          </a:prstGeom>
          <a:noFill/>
        </p:spPr>
        <p:txBody>
          <a:bodyPr wrap="square" rtlCol="0">
            <a:spAutoFit/>
          </a:body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prstClr val="black"/>
                </a:solidFill>
                <a:effectLst/>
                <a:uLnTx/>
                <a:uFillTx/>
                <a:latin typeface="Segoe UI Semibold" charset="0"/>
                <a:ea typeface="Segoe UI Semibold" charset="0"/>
                <a:cs typeface="Segoe UI Semibold" charset="0"/>
              </a:rPr>
              <a:t>SQL Server Migration Assistant (SSMA) </a:t>
            </a:r>
          </a:p>
        </p:txBody>
      </p:sp>
      <p:sp>
        <p:nvSpPr>
          <p:cNvPr id="230" name="TextBox 229">
            <a:extLst>
              <a:ext uri="{FF2B5EF4-FFF2-40B4-BE49-F238E27FC236}">
                <a16:creationId xmlns:a16="http://schemas.microsoft.com/office/drawing/2014/main" id="{0A6C0C2B-A073-4EFF-9ED1-DD8C504929A2}"/>
              </a:ext>
            </a:extLst>
          </p:cNvPr>
          <p:cNvSpPr txBox="1"/>
          <p:nvPr/>
        </p:nvSpPr>
        <p:spPr>
          <a:xfrm>
            <a:off x="681988" y="4205347"/>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Legacy SQL Server</a:t>
            </a:r>
          </a:p>
        </p:txBody>
      </p:sp>
      <p:cxnSp>
        <p:nvCxnSpPr>
          <p:cNvPr id="231" name="Straight Arrow Connector 230">
            <a:extLst>
              <a:ext uri="{FF2B5EF4-FFF2-40B4-BE49-F238E27FC236}">
                <a16:creationId xmlns:a16="http://schemas.microsoft.com/office/drawing/2014/main" id="{A062F031-48F4-4FDC-8012-8463EDB29C4D}"/>
              </a:ext>
            </a:extLst>
          </p:cNvPr>
          <p:cNvCxnSpPr>
            <a:cxnSpLocks/>
          </p:cNvCxnSpPr>
          <p:nvPr/>
        </p:nvCxnSpPr>
        <p:spPr>
          <a:xfrm>
            <a:off x="2043936" y="4073549"/>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9CD6D75B-1D42-4368-89CA-19063DFE632B}"/>
              </a:ext>
            </a:extLst>
          </p:cNvPr>
          <p:cNvSpPr txBox="1"/>
          <p:nvPr/>
        </p:nvSpPr>
        <p:spPr>
          <a:xfrm>
            <a:off x="522714" y="5448438"/>
            <a:ext cx="1630362"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 Migration Assistant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Azure Database Migration Service</a:t>
            </a:r>
          </a:p>
        </p:txBody>
      </p:sp>
      <p:sp>
        <p:nvSpPr>
          <p:cNvPr id="233" name="Rectangle 232">
            <a:extLst>
              <a:ext uri="{FF2B5EF4-FFF2-40B4-BE49-F238E27FC236}">
                <a16:creationId xmlns:a16="http://schemas.microsoft.com/office/drawing/2014/main" id="{993A7C93-624B-4727-8E80-706DCF84F2A2}"/>
              </a:ext>
            </a:extLst>
          </p:cNvPr>
          <p:cNvSpPr/>
          <p:nvPr/>
        </p:nvSpPr>
        <p:spPr>
          <a:xfrm>
            <a:off x="2705565" y="4933160"/>
            <a:ext cx="1314784" cy="861774"/>
          </a:xfrm>
          <a:prstGeom prst="rect">
            <a:avLst/>
          </a:prstGeom>
          <a:noFill/>
        </p:spPr>
        <p:txBody>
          <a:bodyPr wrap="square" lIns="91440" tIns="45720" rIns="91440" bIns="45720" rtlCol="0">
            <a:spAutoFit/>
          </a:body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In-Place (Windows)</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Backup</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Log Shipping</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Bulk Import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SSIS</a:t>
            </a:r>
          </a:p>
        </p:txBody>
      </p:sp>
      <p:sp>
        <p:nvSpPr>
          <p:cNvPr id="234" name="TextBox 233">
            <a:extLst>
              <a:ext uri="{FF2B5EF4-FFF2-40B4-BE49-F238E27FC236}">
                <a16:creationId xmlns:a16="http://schemas.microsoft.com/office/drawing/2014/main" id="{FE7BAD0C-2265-4672-9310-1F2B5C97FB9B}"/>
              </a:ext>
            </a:extLst>
          </p:cNvPr>
          <p:cNvSpPr txBox="1"/>
          <p:nvPr/>
        </p:nvSpPr>
        <p:spPr>
          <a:xfrm>
            <a:off x="2417548" y="3324892"/>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Experimentation </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Assistant</a:t>
            </a:r>
          </a:p>
        </p:txBody>
      </p:sp>
      <p:sp>
        <p:nvSpPr>
          <p:cNvPr id="235" name="TextBox 234">
            <a:extLst>
              <a:ext uri="{FF2B5EF4-FFF2-40B4-BE49-F238E27FC236}">
                <a16:creationId xmlns:a16="http://schemas.microsoft.com/office/drawing/2014/main" id="{6B265020-F992-443D-8E0C-1BAB804651A8}"/>
              </a:ext>
            </a:extLst>
          </p:cNvPr>
          <p:cNvSpPr txBox="1"/>
          <p:nvPr/>
        </p:nvSpPr>
        <p:spPr>
          <a:xfrm>
            <a:off x="4690578" y="4205347"/>
            <a:ext cx="1412750"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2019</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in Azure Virtual Machine</a:t>
            </a:r>
          </a:p>
        </p:txBody>
      </p:sp>
      <p:sp>
        <p:nvSpPr>
          <p:cNvPr id="236" name="TextBox 235">
            <a:extLst>
              <a:ext uri="{FF2B5EF4-FFF2-40B4-BE49-F238E27FC236}">
                <a16:creationId xmlns:a16="http://schemas.microsoft.com/office/drawing/2014/main" id="{BB3853A9-EB89-4CB1-B050-CD646B6048E7}"/>
              </a:ext>
            </a:extLst>
          </p:cNvPr>
          <p:cNvSpPr txBox="1"/>
          <p:nvPr/>
        </p:nvSpPr>
        <p:spPr>
          <a:xfrm>
            <a:off x="10109963" y="4129816"/>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bold"/>
                <a:ea typeface="+mn-ea"/>
                <a:cs typeface="+mn-cs"/>
              </a:rPr>
              <a:t>SQL Server</a:t>
            </a:r>
          </a:p>
        </p:txBody>
      </p:sp>
      <p:cxnSp>
        <p:nvCxnSpPr>
          <p:cNvPr id="237" name="Straight Connector 236">
            <a:extLst>
              <a:ext uri="{FF2B5EF4-FFF2-40B4-BE49-F238E27FC236}">
                <a16:creationId xmlns:a16="http://schemas.microsoft.com/office/drawing/2014/main" id="{6AC7A85B-F162-4F9E-A461-61B80C96CB84}"/>
              </a:ext>
            </a:extLst>
          </p:cNvPr>
          <p:cNvCxnSpPr>
            <a:cxnSpLocks/>
          </p:cNvCxnSpPr>
          <p:nvPr/>
        </p:nvCxnSpPr>
        <p:spPr>
          <a:xfrm>
            <a:off x="9855806" y="3837045"/>
            <a:ext cx="457200" cy="0"/>
          </a:xfrm>
          <a:prstGeom prst="line">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AA2EE7B7-8713-4AB6-B71B-C79390B81A9D}"/>
              </a:ext>
            </a:extLst>
          </p:cNvPr>
          <p:cNvGrpSpPr/>
          <p:nvPr/>
        </p:nvGrpSpPr>
        <p:grpSpPr>
          <a:xfrm>
            <a:off x="7382480" y="2501272"/>
            <a:ext cx="1646635" cy="2734575"/>
            <a:chOff x="7195854" y="2336624"/>
            <a:chExt cx="1646635" cy="2734575"/>
          </a:xfrm>
        </p:grpSpPr>
        <p:pic>
          <p:nvPicPr>
            <p:cNvPr id="239" name="Picture 2" descr="https://upload.wikimedia.org/wikipedia/commons/thumb/5/50/Oracle_logo.svg/640px-Oracle_logo.svg.png">
              <a:extLst>
                <a:ext uri="{FF2B5EF4-FFF2-40B4-BE49-F238E27FC236}">
                  <a16:creationId xmlns:a16="http://schemas.microsoft.com/office/drawing/2014/main" id="{BFE4B215-7157-4520-9E1D-58F72B01E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626" y="2336624"/>
              <a:ext cx="830525" cy="11809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4" descr="https://upload.wikimedia.org/wikipedia/en/thumb/6/62/MySQL.svg/320px-MySQL.svg.png">
              <a:extLst>
                <a:ext uri="{FF2B5EF4-FFF2-40B4-BE49-F238E27FC236}">
                  <a16:creationId xmlns:a16="http://schemas.microsoft.com/office/drawing/2014/main" id="{D2DFB68F-F467-41C0-8705-7C361B17E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493" y="4151220"/>
              <a:ext cx="626916" cy="323253"/>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6" descr="http://matillion.review.propervillains.agency/wp-content/uploads/2017/02/IBM-DB2-logo.png">
              <a:extLst>
                <a:ext uri="{FF2B5EF4-FFF2-40B4-BE49-F238E27FC236}">
                  <a16:creationId xmlns:a16="http://schemas.microsoft.com/office/drawing/2014/main" id="{7A368FB4-9F5F-46B2-A15B-98F765346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888" y="3416945"/>
              <a:ext cx="368381" cy="368380"/>
            </a:xfrm>
            <a:prstGeom prst="rect">
              <a:avLst/>
            </a:prstGeom>
            <a:noFill/>
            <a:extLst>
              <a:ext uri="{909E8E84-426E-40DD-AFC4-6F175D3DCCD1}">
                <a14:hiddenFill xmlns:a14="http://schemas.microsoft.com/office/drawing/2010/main">
                  <a:solidFill>
                    <a:srgbClr val="FFFFFF"/>
                  </a:solidFill>
                </a14:hiddenFill>
              </a:ext>
            </a:extLst>
          </p:spPr>
        </p:pic>
        <p:grpSp>
          <p:nvGrpSpPr>
            <p:cNvPr id="242" name="Group 241">
              <a:extLst>
                <a:ext uri="{FF2B5EF4-FFF2-40B4-BE49-F238E27FC236}">
                  <a16:creationId xmlns:a16="http://schemas.microsoft.com/office/drawing/2014/main" id="{68C1C117-B07F-42CA-8B7B-D489B4967138}"/>
                </a:ext>
              </a:extLst>
            </p:cNvPr>
            <p:cNvGrpSpPr/>
            <p:nvPr/>
          </p:nvGrpSpPr>
          <p:grpSpPr>
            <a:xfrm>
              <a:off x="7417169" y="2850007"/>
              <a:ext cx="742417" cy="182583"/>
              <a:chOff x="5143500" y="2943225"/>
              <a:chExt cx="3950517" cy="971550"/>
            </a:xfrm>
          </p:grpSpPr>
          <p:pic>
            <p:nvPicPr>
              <p:cNvPr id="250" name="Picture 8" descr="https://upload.wikimedia.org/wikipedia/commons/thumb/5/59/SAP_2011_logo.svg/200px-SAP_2011_logo.svg.png">
                <a:extLst>
                  <a:ext uri="{FF2B5EF4-FFF2-40B4-BE49-F238E27FC236}">
                    <a16:creationId xmlns:a16="http://schemas.microsoft.com/office/drawing/2014/main" id="{71A21156-9CF9-48F1-99D0-9F2F781F23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0" descr="https://saphack.files.wordpress.com/2012/06/sybasesap_final_logo_blk.png">
                <a:extLst>
                  <a:ext uri="{FF2B5EF4-FFF2-40B4-BE49-F238E27FC236}">
                    <a16:creationId xmlns:a16="http://schemas.microsoft.com/office/drawing/2014/main" id="{230D3DA2-0421-4246-B961-212426ACA3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43" name="TextBox 242">
              <a:extLst>
                <a:ext uri="{FF2B5EF4-FFF2-40B4-BE49-F238E27FC236}">
                  <a16:creationId xmlns:a16="http://schemas.microsoft.com/office/drawing/2014/main" id="{DA7F591E-09B8-4F41-9B36-FE78EA29B816}"/>
                </a:ext>
              </a:extLst>
            </p:cNvPr>
            <p:cNvSpPr txBox="1"/>
            <p:nvPr/>
          </p:nvSpPr>
          <p:spPr>
            <a:xfrm>
              <a:off x="7195854" y="4840367"/>
              <a:ext cx="982641" cy="230832"/>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grpSp>
          <p:nvGrpSpPr>
            <p:cNvPr id="244" name="Group 243">
              <a:extLst>
                <a:ext uri="{FF2B5EF4-FFF2-40B4-BE49-F238E27FC236}">
                  <a16:creationId xmlns:a16="http://schemas.microsoft.com/office/drawing/2014/main" id="{F48AA887-07E3-4D93-B31C-582D46985ABE}"/>
                </a:ext>
              </a:extLst>
            </p:cNvPr>
            <p:cNvGrpSpPr/>
            <p:nvPr/>
          </p:nvGrpSpPr>
          <p:grpSpPr>
            <a:xfrm>
              <a:off x="8237864" y="2395668"/>
              <a:ext cx="152789" cy="2553478"/>
              <a:chOff x="8009169" y="2395668"/>
              <a:chExt cx="152789" cy="2553478"/>
            </a:xfrm>
          </p:grpSpPr>
          <p:cxnSp>
            <p:nvCxnSpPr>
              <p:cNvPr id="246" name="Connector: Elbow 188">
                <a:extLst>
                  <a:ext uri="{FF2B5EF4-FFF2-40B4-BE49-F238E27FC236}">
                    <a16:creationId xmlns:a16="http://schemas.microsoft.com/office/drawing/2014/main" id="{73134137-C7E5-44F9-92C0-6C60951763C8}"/>
                  </a:ext>
                </a:extLst>
              </p:cNvPr>
              <p:cNvCxnSpPr>
                <a:cxnSpLocks/>
              </p:cNvCxnSpPr>
              <p:nvPr/>
            </p:nvCxnSpPr>
            <p:spPr>
              <a:xfrm rot="10800000" flipH="1" flipV="1">
                <a:off x="8009169" y="4312846"/>
                <a:ext cx="8088" cy="636300"/>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Connector: Elbow 191">
                <a:extLst>
                  <a:ext uri="{FF2B5EF4-FFF2-40B4-BE49-F238E27FC236}">
                    <a16:creationId xmlns:a16="http://schemas.microsoft.com/office/drawing/2014/main" id="{879DA407-4117-4FB9-B697-BC9DC1DFDD70}"/>
                  </a:ext>
                </a:extLst>
              </p:cNvPr>
              <p:cNvCxnSpPr>
                <a:cxnSpLocks/>
              </p:cNvCxnSpPr>
              <p:nvPr/>
            </p:nvCxnSpPr>
            <p:spPr>
              <a:xfrm rot="10800000" flipH="1" flipV="1">
                <a:off x="8009169" y="2395668"/>
                <a:ext cx="8088" cy="1205466"/>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7D10FC2-4722-464D-95A9-8B6FB91CD392}"/>
                  </a:ext>
                </a:extLst>
              </p:cNvPr>
              <p:cNvCxnSpPr>
                <a:cxnSpLocks/>
              </p:cNvCxnSpPr>
              <p:nvPr/>
            </p:nvCxnSpPr>
            <p:spPr>
              <a:xfrm flipH="1" flipV="1">
                <a:off x="8017257" y="2941299"/>
                <a:ext cx="144701" cy="0"/>
              </a:xfrm>
              <a:prstGeom prst="straightConnector1">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F4DF9E1-1DB4-4A6E-8624-927E56563CD1}"/>
                  </a:ext>
                </a:extLst>
              </p:cNvPr>
              <p:cNvCxnSpPr>
                <a:cxnSpLocks/>
              </p:cNvCxnSpPr>
              <p:nvPr/>
            </p:nvCxnSpPr>
            <p:spPr>
              <a:xfrm flipH="1">
                <a:off x="8155027" y="3579583"/>
                <a:ext cx="0" cy="764534"/>
              </a:xfrm>
              <a:prstGeom prst="line">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58F686DF-0119-4BF3-9D36-9A295B64E821}"/>
                </a:ext>
              </a:extLst>
            </p:cNvPr>
            <p:cNvCxnSpPr>
              <a:cxnSpLocks/>
            </p:cNvCxnSpPr>
            <p:nvPr/>
          </p:nvCxnSpPr>
          <p:spPr>
            <a:xfrm>
              <a:off x="8385289" y="3672397"/>
              <a:ext cx="457200" cy="0"/>
            </a:xfrm>
            <a:prstGeom prst="line">
              <a:avLst/>
            </a:prstGeom>
            <a:ln w="12700">
              <a:solidFill>
                <a:schemeClr val="tx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52" name="Connector: Elbow 251">
            <a:extLst>
              <a:ext uri="{FF2B5EF4-FFF2-40B4-BE49-F238E27FC236}">
                <a16:creationId xmlns:a16="http://schemas.microsoft.com/office/drawing/2014/main" id="{B8CDECD1-6A15-4C54-8517-1AD5CCB2AC34}"/>
              </a:ext>
            </a:extLst>
          </p:cNvPr>
          <p:cNvCxnSpPr>
            <a:cxnSpLocks/>
          </p:cNvCxnSpPr>
          <p:nvPr/>
        </p:nvCxnSpPr>
        <p:spPr>
          <a:xfrm flipV="1">
            <a:off x="1447440" y="2898766"/>
            <a:ext cx="1367984" cy="478184"/>
          </a:xfrm>
          <a:prstGeom prst="bentConnector3">
            <a:avLst>
              <a:gd name="adj1" fmla="val 67"/>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3" name="Connector: Elbow 252">
            <a:extLst>
              <a:ext uri="{FF2B5EF4-FFF2-40B4-BE49-F238E27FC236}">
                <a16:creationId xmlns:a16="http://schemas.microsoft.com/office/drawing/2014/main" id="{EEA66DB2-19A9-4002-BAB3-FDD6466D3B91}"/>
              </a:ext>
            </a:extLst>
          </p:cNvPr>
          <p:cNvCxnSpPr>
            <a:cxnSpLocks/>
          </p:cNvCxnSpPr>
          <p:nvPr/>
        </p:nvCxnSpPr>
        <p:spPr>
          <a:xfrm rot="16200000" flipV="1">
            <a:off x="4467995" y="2359428"/>
            <a:ext cx="403822"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C1FA8C7A-97CB-40D8-8598-86E98EFEF38A}"/>
              </a:ext>
            </a:extLst>
          </p:cNvPr>
          <p:cNvSpPr txBox="1"/>
          <p:nvPr/>
        </p:nvSpPr>
        <p:spPr>
          <a:xfrm>
            <a:off x="4687896" y="5952747"/>
            <a:ext cx="1418114" cy="37702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69861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Query Tuning Assistant</a:t>
            </a:r>
          </a:p>
        </p:txBody>
      </p:sp>
      <p:cxnSp>
        <p:nvCxnSpPr>
          <p:cNvPr id="258" name="Straight Arrow Connector 257">
            <a:extLst>
              <a:ext uri="{FF2B5EF4-FFF2-40B4-BE49-F238E27FC236}">
                <a16:creationId xmlns:a16="http://schemas.microsoft.com/office/drawing/2014/main" id="{E11185BE-7B3D-4577-AA30-1599251FAC5F}"/>
              </a:ext>
            </a:extLst>
          </p:cNvPr>
          <p:cNvCxnSpPr>
            <a:cxnSpLocks/>
          </p:cNvCxnSpPr>
          <p:nvPr/>
        </p:nvCxnSpPr>
        <p:spPr>
          <a:xfrm>
            <a:off x="5396953" y="4909932"/>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Freeform: Shape 260">
            <a:extLst>
              <a:ext uri="{FF2B5EF4-FFF2-40B4-BE49-F238E27FC236}">
                <a16:creationId xmlns:a16="http://schemas.microsoft.com/office/drawing/2014/main" id="{BC629F69-F181-48E3-A6D3-A40B95ED0769}"/>
              </a:ext>
            </a:extLst>
          </p:cNvPr>
          <p:cNvSpPr/>
          <p:nvPr/>
        </p:nvSpPr>
        <p:spPr bwMode="auto">
          <a:xfrm flipH="1">
            <a:off x="5180317" y="3530429"/>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263" name="Group 262">
            <a:extLst>
              <a:ext uri="{FF2B5EF4-FFF2-40B4-BE49-F238E27FC236}">
                <a16:creationId xmlns:a16="http://schemas.microsoft.com/office/drawing/2014/main" id="{77113FD8-72B8-4B3B-AE63-9331D0F82749}"/>
              </a:ext>
            </a:extLst>
          </p:cNvPr>
          <p:cNvGrpSpPr/>
          <p:nvPr/>
        </p:nvGrpSpPr>
        <p:grpSpPr>
          <a:xfrm>
            <a:off x="9164765" y="2574094"/>
            <a:ext cx="587852" cy="2588931"/>
            <a:chOff x="8978139" y="2409446"/>
            <a:chExt cx="587852" cy="2588931"/>
          </a:xfrm>
        </p:grpSpPr>
        <p:grpSp>
          <p:nvGrpSpPr>
            <p:cNvPr id="264" name="Group 48">
              <a:extLst>
                <a:ext uri="{FF2B5EF4-FFF2-40B4-BE49-F238E27FC236}">
                  <a16:creationId xmlns:a16="http://schemas.microsoft.com/office/drawing/2014/main" id="{60CC7B7D-819A-44D1-904E-C6A6E109B573}"/>
                </a:ext>
              </a:extLst>
            </p:cNvPr>
            <p:cNvGrpSpPr>
              <a:grpSpLocks noChangeAspect="1"/>
            </p:cNvGrpSpPr>
            <p:nvPr/>
          </p:nvGrpSpPr>
          <p:grpSpPr bwMode="auto">
            <a:xfrm>
              <a:off x="8978139" y="2409446"/>
              <a:ext cx="587852" cy="552053"/>
              <a:chOff x="2208" y="1009"/>
              <a:chExt cx="312" cy="293"/>
            </a:xfrm>
          </p:grpSpPr>
          <p:sp>
            <p:nvSpPr>
              <p:cNvPr id="325" name="Rectangle 49">
                <a:extLst>
                  <a:ext uri="{FF2B5EF4-FFF2-40B4-BE49-F238E27FC236}">
                    <a16:creationId xmlns:a16="http://schemas.microsoft.com/office/drawing/2014/main" id="{0769AD15-A1E8-4C3D-8B80-9690634FFA24}"/>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6" name="Rectangle 50">
                <a:extLst>
                  <a:ext uri="{FF2B5EF4-FFF2-40B4-BE49-F238E27FC236}">
                    <a16:creationId xmlns:a16="http://schemas.microsoft.com/office/drawing/2014/main" id="{C9788E7A-3263-4B92-82D1-757CD0A58448}"/>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7" name="Rectangle 51">
                <a:extLst>
                  <a:ext uri="{FF2B5EF4-FFF2-40B4-BE49-F238E27FC236}">
                    <a16:creationId xmlns:a16="http://schemas.microsoft.com/office/drawing/2014/main" id="{7151D185-D4C8-4BA8-803C-8FB3C908F6AC}"/>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8" name="Rectangle 52">
                <a:extLst>
                  <a:ext uri="{FF2B5EF4-FFF2-40B4-BE49-F238E27FC236}">
                    <a16:creationId xmlns:a16="http://schemas.microsoft.com/office/drawing/2014/main" id="{07E9D3F0-9A35-4310-A9A2-ECA7E8AA133B}"/>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9" name="Oval 53">
                <a:extLst>
                  <a:ext uri="{FF2B5EF4-FFF2-40B4-BE49-F238E27FC236}">
                    <a16:creationId xmlns:a16="http://schemas.microsoft.com/office/drawing/2014/main" id="{082A2564-0CDE-4F65-A0EE-CEA842F5D5D3}"/>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0" name="Oval 54">
                <a:extLst>
                  <a:ext uri="{FF2B5EF4-FFF2-40B4-BE49-F238E27FC236}">
                    <a16:creationId xmlns:a16="http://schemas.microsoft.com/office/drawing/2014/main" id="{793644CE-289E-44C2-B3C8-C23F981998F7}"/>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1" name="Oval 55">
                <a:extLst>
                  <a:ext uri="{FF2B5EF4-FFF2-40B4-BE49-F238E27FC236}">
                    <a16:creationId xmlns:a16="http://schemas.microsoft.com/office/drawing/2014/main" id="{E9206031-2928-4BB5-A6C2-82A910E128A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2" name="Oval 56">
                <a:extLst>
                  <a:ext uri="{FF2B5EF4-FFF2-40B4-BE49-F238E27FC236}">
                    <a16:creationId xmlns:a16="http://schemas.microsoft.com/office/drawing/2014/main" id="{4996DCC3-E282-40EC-90F6-EF1081C2B9D0}"/>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3" name="Oval 57">
                <a:extLst>
                  <a:ext uri="{FF2B5EF4-FFF2-40B4-BE49-F238E27FC236}">
                    <a16:creationId xmlns:a16="http://schemas.microsoft.com/office/drawing/2014/main" id="{CC70CCDC-D41F-41EC-9661-6B74B51FEF4F}"/>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4" name="Oval 58">
                <a:extLst>
                  <a:ext uri="{FF2B5EF4-FFF2-40B4-BE49-F238E27FC236}">
                    <a16:creationId xmlns:a16="http://schemas.microsoft.com/office/drawing/2014/main" id="{0DAE2B00-DB69-486D-A0AC-25220D911C7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5" name="Oval 59">
                <a:extLst>
                  <a:ext uri="{FF2B5EF4-FFF2-40B4-BE49-F238E27FC236}">
                    <a16:creationId xmlns:a16="http://schemas.microsoft.com/office/drawing/2014/main" id="{F260BC36-4D43-4E1C-BE74-EBC710C67A52}"/>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6" name="Oval 60">
                <a:extLst>
                  <a:ext uri="{FF2B5EF4-FFF2-40B4-BE49-F238E27FC236}">
                    <a16:creationId xmlns:a16="http://schemas.microsoft.com/office/drawing/2014/main" id="{F9AC41A9-9F23-4C75-8211-780AE2867B3F}"/>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7" name="Oval 61">
                <a:extLst>
                  <a:ext uri="{FF2B5EF4-FFF2-40B4-BE49-F238E27FC236}">
                    <a16:creationId xmlns:a16="http://schemas.microsoft.com/office/drawing/2014/main" id="{EBA71D7A-D5E2-4345-A73B-949293FB5D6D}"/>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8" name="Oval 62">
                <a:extLst>
                  <a:ext uri="{FF2B5EF4-FFF2-40B4-BE49-F238E27FC236}">
                    <a16:creationId xmlns:a16="http://schemas.microsoft.com/office/drawing/2014/main" id="{F9E8D938-F8C6-43BF-AFDE-B8BA933627D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9" name="Oval 63">
                <a:extLst>
                  <a:ext uri="{FF2B5EF4-FFF2-40B4-BE49-F238E27FC236}">
                    <a16:creationId xmlns:a16="http://schemas.microsoft.com/office/drawing/2014/main" id="{44F8A449-EBF8-4E01-8427-7F883B7634B7}"/>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0" name="Oval 64">
                <a:extLst>
                  <a:ext uri="{FF2B5EF4-FFF2-40B4-BE49-F238E27FC236}">
                    <a16:creationId xmlns:a16="http://schemas.microsoft.com/office/drawing/2014/main" id="{CE192CF4-C684-4649-922E-F8643F3B218A}"/>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5" name="Group 48">
              <a:extLst>
                <a:ext uri="{FF2B5EF4-FFF2-40B4-BE49-F238E27FC236}">
                  <a16:creationId xmlns:a16="http://schemas.microsoft.com/office/drawing/2014/main" id="{159216D6-3353-485B-B9E4-211EA3354E7A}"/>
                </a:ext>
              </a:extLst>
            </p:cNvPr>
            <p:cNvGrpSpPr>
              <a:grpSpLocks noChangeAspect="1"/>
            </p:cNvGrpSpPr>
            <p:nvPr/>
          </p:nvGrpSpPr>
          <p:grpSpPr bwMode="auto">
            <a:xfrm>
              <a:off x="8978139" y="2992147"/>
              <a:ext cx="587852" cy="552053"/>
              <a:chOff x="2208" y="1009"/>
              <a:chExt cx="312" cy="293"/>
            </a:xfrm>
          </p:grpSpPr>
          <p:sp>
            <p:nvSpPr>
              <p:cNvPr id="309" name="Rectangle 49">
                <a:extLst>
                  <a:ext uri="{FF2B5EF4-FFF2-40B4-BE49-F238E27FC236}">
                    <a16:creationId xmlns:a16="http://schemas.microsoft.com/office/drawing/2014/main" id="{6EB5B54B-26B0-4E09-BA57-D93CFF305CCA}"/>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0" name="Rectangle 50">
                <a:extLst>
                  <a:ext uri="{FF2B5EF4-FFF2-40B4-BE49-F238E27FC236}">
                    <a16:creationId xmlns:a16="http://schemas.microsoft.com/office/drawing/2014/main" id="{4D861E4D-195F-4A69-A3D6-DD6C281167B6}"/>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1" name="Rectangle 51">
                <a:extLst>
                  <a:ext uri="{FF2B5EF4-FFF2-40B4-BE49-F238E27FC236}">
                    <a16:creationId xmlns:a16="http://schemas.microsoft.com/office/drawing/2014/main" id="{2487046B-53B5-4D3F-B1DA-C46176F94F97}"/>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2" name="Rectangle 52">
                <a:extLst>
                  <a:ext uri="{FF2B5EF4-FFF2-40B4-BE49-F238E27FC236}">
                    <a16:creationId xmlns:a16="http://schemas.microsoft.com/office/drawing/2014/main" id="{09DE213C-45C8-4D82-BD2F-94C1B3AC0C87}"/>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3" name="Oval 53">
                <a:extLst>
                  <a:ext uri="{FF2B5EF4-FFF2-40B4-BE49-F238E27FC236}">
                    <a16:creationId xmlns:a16="http://schemas.microsoft.com/office/drawing/2014/main" id="{ED074C79-DC33-4392-B7F7-BCFF76A16E06}"/>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4" name="Oval 54">
                <a:extLst>
                  <a:ext uri="{FF2B5EF4-FFF2-40B4-BE49-F238E27FC236}">
                    <a16:creationId xmlns:a16="http://schemas.microsoft.com/office/drawing/2014/main" id="{077561E3-92D9-42CD-BDF1-2E80A5076A5C}"/>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5" name="Oval 55">
                <a:extLst>
                  <a:ext uri="{FF2B5EF4-FFF2-40B4-BE49-F238E27FC236}">
                    <a16:creationId xmlns:a16="http://schemas.microsoft.com/office/drawing/2014/main" id="{BE44F415-3D6F-47D7-BD4E-DBD846B47CDC}"/>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6" name="Oval 56">
                <a:extLst>
                  <a:ext uri="{FF2B5EF4-FFF2-40B4-BE49-F238E27FC236}">
                    <a16:creationId xmlns:a16="http://schemas.microsoft.com/office/drawing/2014/main" id="{1DC00C77-DCB4-4372-9F74-A0A3A58D767F}"/>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7" name="Oval 57">
                <a:extLst>
                  <a:ext uri="{FF2B5EF4-FFF2-40B4-BE49-F238E27FC236}">
                    <a16:creationId xmlns:a16="http://schemas.microsoft.com/office/drawing/2014/main" id="{A261164E-2096-4E3A-869E-CC3007D87F5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8" name="Oval 58">
                <a:extLst>
                  <a:ext uri="{FF2B5EF4-FFF2-40B4-BE49-F238E27FC236}">
                    <a16:creationId xmlns:a16="http://schemas.microsoft.com/office/drawing/2014/main" id="{177F0562-0A3A-40CA-A59E-3FE7204DAC51}"/>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9" name="Oval 59">
                <a:extLst>
                  <a:ext uri="{FF2B5EF4-FFF2-40B4-BE49-F238E27FC236}">
                    <a16:creationId xmlns:a16="http://schemas.microsoft.com/office/drawing/2014/main" id="{59BD259F-BCF3-4216-A4D5-FD95A0E8378B}"/>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0" name="Oval 60">
                <a:extLst>
                  <a:ext uri="{FF2B5EF4-FFF2-40B4-BE49-F238E27FC236}">
                    <a16:creationId xmlns:a16="http://schemas.microsoft.com/office/drawing/2014/main" id="{A3F4E15C-B252-40F5-930D-F2A3AE019185}"/>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1" name="Oval 61">
                <a:extLst>
                  <a:ext uri="{FF2B5EF4-FFF2-40B4-BE49-F238E27FC236}">
                    <a16:creationId xmlns:a16="http://schemas.microsoft.com/office/drawing/2014/main" id="{6A233BFD-EFF4-4D71-B7EF-808F793FBFC6}"/>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2" name="Oval 62">
                <a:extLst>
                  <a:ext uri="{FF2B5EF4-FFF2-40B4-BE49-F238E27FC236}">
                    <a16:creationId xmlns:a16="http://schemas.microsoft.com/office/drawing/2014/main" id="{BA8CC018-9898-4BCD-B52F-709211B157AD}"/>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3" name="Oval 63">
                <a:extLst>
                  <a:ext uri="{FF2B5EF4-FFF2-40B4-BE49-F238E27FC236}">
                    <a16:creationId xmlns:a16="http://schemas.microsoft.com/office/drawing/2014/main" id="{7B4F6193-0D58-42B3-8402-0FDCD7BCA8EF}"/>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4" name="Oval 64">
                <a:extLst>
                  <a:ext uri="{FF2B5EF4-FFF2-40B4-BE49-F238E27FC236}">
                    <a16:creationId xmlns:a16="http://schemas.microsoft.com/office/drawing/2014/main" id="{F066B22C-4CB5-4F59-9B42-CBB0B94D55D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6" name="Group 48">
              <a:extLst>
                <a:ext uri="{FF2B5EF4-FFF2-40B4-BE49-F238E27FC236}">
                  <a16:creationId xmlns:a16="http://schemas.microsoft.com/office/drawing/2014/main" id="{21DCF427-4A5A-4FD0-9D01-474FB9A32317}"/>
                </a:ext>
              </a:extLst>
            </p:cNvPr>
            <p:cNvGrpSpPr>
              <a:grpSpLocks noChangeAspect="1"/>
            </p:cNvGrpSpPr>
            <p:nvPr/>
          </p:nvGrpSpPr>
          <p:grpSpPr bwMode="auto">
            <a:xfrm>
              <a:off x="8978139" y="3574848"/>
              <a:ext cx="587852" cy="552053"/>
              <a:chOff x="2208" y="1009"/>
              <a:chExt cx="312" cy="293"/>
            </a:xfrm>
          </p:grpSpPr>
          <p:sp>
            <p:nvSpPr>
              <p:cNvPr id="293" name="Rectangle 49">
                <a:extLst>
                  <a:ext uri="{FF2B5EF4-FFF2-40B4-BE49-F238E27FC236}">
                    <a16:creationId xmlns:a16="http://schemas.microsoft.com/office/drawing/2014/main" id="{9F00221B-AC1C-45A8-BC49-C08F0A693B6F}"/>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4" name="Rectangle 50">
                <a:extLst>
                  <a:ext uri="{FF2B5EF4-FFF2-40B4-BE49-F238E27FC236}">
                    <a16:creationId xmlns:a16="http://schemas.microsoft.com/office/drawing/2014/main" id="{51CEE5F2-544F-436F-8A54-8F32EE3A68D5}"/>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Rectangle 51">
                <a:extLst>
                  <a:ext uri="{FF2B5EF4-FFF2-40B4-BE49-F238E27FC236}">
                    <a16:creationId xmlns:a16="http://schemas.microsoft.com/office/drawing/2014/main" id="{275D973E-EE52-4953-AD3C-3EE27CFA49A0}"/>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6" name="Rectangle 52">
                <a:extLst>
                  <a:ext uri="{FF2B5EF4-FFF2-40B4-BE49-F238E27FC236}">
                    <a16:creationId xmlns:a16="http://schemas.microsoft.com/office/drawing/2014/main" id="{12C0D989-783E-4396-8965-5057FFF88302}"/>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7" name="Oval 53">
                <a:extLst>
                  <a:ext uri="{FF2B5EF4-FFF2-40B4-BE49-F238E27FC236}">
                    <a16:creationId xmlns:a16="http://schemas.microsoft.com/office/drawing/2014/main" id="{6D0A7A57-FC0D-408A-BE0E-1BFCC5483479}"/>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Oval 54">
                <a:extLst>
                  <a:ext uri="{FF2B5EF4-FFF2-40B4-BE49-F238E27FC236}">
                    <a16:creationId xmlns:a16="http://schemas.microsoft.com/office/drawing/2014/main" id="{D68B4C5B-A277-45E0-A6C5-0E2E07015C03}"/>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55">
                <a:extLst>
                  <a:ext uri="{FF2B5EF4-FFF2-40B4-BE49-F238E27FC236}">
                    <a16:creationId xmlns:a16="http://schemas.microsoft.com/office/drawing/2014/main" id="{C0F1FA59-CD29-4F40-81DD-0356E8270B2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0" name="Oval 56">
                <a:extLst>
                  <a:ext uri="{FF2B5EF4-FFF2-40B4-BE49-F238E27FC236}">
                    <a16:creationId xmlns:a16="http://schemas.microsoft.com/office/drawing/2014/main" id="{A7354C43-E76C-411C-AC1A-39D9B1EB7D87}"/>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1" name="Oval 57">
                <a:extLst>
                  <a:ext uri="{FF2B5EF4-FFF2-40B4-BE49-F238E27FC236}">
                    <a16:creationId xmlns:a16="http://schemas.microsoft.com/office/drawing/2014/main" id="{6E890C37-C92A-4BF6-98C2-125EFD13475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2" name="Oval 58">
                <a:extLst>
                  <a:ext uri="{FF2B5EF4-FFF2-40B4-BE49-F238E27FC236}">
                    <a16:creationId xmlns:a16="http://schemas.microsoft.com/office/drawing/2014/main" id="{D76850EA-E969-4C80-A52B-7DC5216C689E}"/>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3" name="Oval 59">
                <a:extLst>
                  <a:ext uri="{FF2B5EF4-FFF2-40B4-BE49-F238E27FC236}">
                    <a16:creationId xmlns:a16="http://schemas.microsoft.com/office/drawing/2014/main" id="{26E7A47F-67B2-4D00-81AB-BADE7C4FA1C3}"/>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4" name="Oval 60">
                <a:extLst>
                  <a:ext uri="{FF2B5EF4-FFF2-40B4-BE49-F238E27FC236}">
                    <a16:creationId xmlns:a16="http://schemas.microsoft.com/office/drawing/2014/main" id="{A574D5EE-92DC-4D0C-86AB-D40E913B99F9}"/>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5" name="Oval 61">
                <a:extLst>
                  <a:ext uri="{FF2B5EF4-FFF2-40B4-BE49-F238E27FC236}">
                    <a16:creationId xmlns:a16="http://schemas.microsoft.com/office/drawing/2014/main" id="{93EE8B4C-71B6-4898-B316-14F029407F85}"/>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6" name="Oval 62">
                <a:extLst>
                  <a:ext uri="{FF2B5EF4-FFF2-40B4-BE49-F238E27FC236}">
                    <a16:creationId xmlns:a16="http://schemas.microsoft.com/office/drawing/2014/main" id="{8AB8B070-E089-437F-AB4B-0DFBC144AB7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7" name="Oval 63">
                <a:extLst>
                  <a:ext uri="{FF2B5EF4-FFF2-40B4-BE49-F238E27FC236}">
                    <a16:creationId xmlns:a16="http://schemas.microsoft.com/office/drawing/2014/main" id="{881047EA-79D0-4A15-A923-4DB2C768E412}"/>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8" name="Oval 64">
                <a:extLst>
                  <a:ext uri="{FF2B5EF4-FFF2-40B4-BE49-F238E27FC236}">
                    <a16:creationId xmlns:a16="http://schemas.microsoft.com/office/drawing/2014/main" id="{12B6CEA5-D465-45E3-BFB7-60C62040D393}"/>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7" name="Group 48">
              <a:extLst>
                <a:ext uri="{FF2B5EF4-FFF2-40B4-BE49-F238E27FC236}">
                  <a16:creationId xmlns:a16="http://schemas.microsoft.com/office/drawing/2014/main" id="{CA70D75B-5B14-4ACE-ADEB-B3B3EAA8EFB5}"/>
                </a:ext>
              </a:extLst>
            </p:cNvPr>
            <p:cNvGrpSpPr>
              <a:grpSpLocks noChangeAspect="1"/>
            </p:cNvGrpSpPr>
            <p:nvPr/>
          </p:nvGrpSpPr>
          <p:grpSpPr bwMode="auto">
            <a:xfrm>
              <a:off x="8978139" y="4157549"/>
              <a:ext cx="587852" cy="552053"/>
              <a:chOff x="2208" y="1009"/>
              <a:chExt cx="312" cy="293"/>
            </a:xfrm>
          </p:grpSpPr>
          <p:sp>
            <p:nvSpPr>
              <p:cNvPr id="277" name="Rectangle 49">
                <a:extLst>
                  <a:ext uri="{FF2B5EF4-FFF2-40B4-BE49-F238E27FC236}">
                    <a16:creationId xmlns:a16="http://schemas.microsoft.com/office/drawing/2014/main" id="{506E1823-15AC-45B3-8B8A-8941A721245D}"/>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8" name="Rectangle 50">
                <a:extLst>
                  <a:ext uri="{FF2B5EF4-FFF2-40B4-BE49-F238E27FC236}">
                    <a16:creationId xmlns:a16="http://schemas.microsoft.com/office/drawing/2014/main" id="{46C4C9A2-B9A0-4F4F-AE1C-87AD9B05A0DE}"/>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9" name="Rectangle 51">
                <a:extLst>
                  <a:ext uri="{FF2B5EF4-FFF2-40B4-BE49-F238E27FC236}">
                    <a16:creationId xmlns:a16="http://schemas.microsoft.com/office/drawing/2014/main" id="{835E8DCF-9CDA-4F57-9C8A-ED43F7FCA1E1}"/>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0" name="Rectangle 52">
                <a:extLst>
                  <a:ext uri="{FF2B5EF4-FFF2-40B4-BE49-F238E27FC236}">
                    <a16:creationId xmlns:a16="http://schemas.microsoft.com/office/drawing/2014/main" id="{F7622782-9456-4281-993A-73E47C32CED4}"/>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1" name="Oval 53">
                <a:extLst>
                  <a:ext uri="{FF2B5EF4-FFF2-40B4-BE49-F238E27FC236}">
                    <a16:creationId xmlns:a16="http://schemas.microsoft.com/office/drawing/2014/main" id="{5F2C2079-4ECF-4F0E-8935-1A3805C8A441}"/>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2" name="Oval 54">
                <a:extLst>
                  <a:ext uri="{FF2B5EF4-FFF2-40B4-BE49-F238E27FC236}">
                    <a16:creationId xmlns:a16="http://schemas.microsoft.com/office/drawing/2014/main" id="{438F4314-281A-40A7-8A52-682413BE356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3" name="Oval 55">
                <a:extLst>
                  <a:ext uri="{FF2B5EF4-FFF2-40B4-BE49-F238E27FC236}">
                    <a16:creationId xmlns:a16="http://schemas.microsoft.com/office/drawing/2014/main" id="{03249CDB-81B9-4A53-B56E-C7902475FA59}"/>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4" name="Oval 56">
                <a:extLst>
                  <a:ext uri="{FF2B5EF4-FFF2-40B4-BE49-F238E27FC236}">
                    <a16:creationId xmlns:a16="http://schemas.microsoft.com/office/drawing/2014/main" id="{8B43A62F-F219-4B09-A8F6-496F0051CA18}"/>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5" name="Oval 57">
                <a:extLst>
                  <a:ext uri="{FF2B5EF4-FFF2-40B4-BE49-F238E27FC236}">
                    <a16:creationId xmlns:a16="http://schemas.microsoft.com/office/drawing/2014/main" id="{E117AE3E-AADB-44AB-B5A8-A694C2C623C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6" name="Oval 58">
                <a:extLst>
                  <a:ext uri="{FF2B5EF4-FFF2-40B4-BE49-F238E27FC236}">
                    <a16:creationId xmlns:a16="http://schemas.microsoft.com/office/drawing/2014/main" id="{78A0BB61-C30F-41DC-874E-A043903408C9}"/>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7" name="Oval 59">
                <a:extLst>
                  <a:ext uri="{FF2B5EF4-FFF2-40B4-BE49-F238E27FC236}">
                    <a16:creationId xmlns:a16="http://schemas.microsoft.com/office/drawing/2014/main" id="{D7CD6127-B620-476A-92C4-42B556724FCF}"/>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Oval 60">
                <a:extLst>
                  <a:ext uri="{FF2B5EF4-FFF2-40B4-BE49-F238E27FC236}">
                    <a16:creationId xmlns:a16="http://schemas.microsoft.com/office/drawing/2014/main" id="{63ED2ECB-0FB4-48E6-BAFB-2F4802BDC72C}"/>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61">
                <a:extLst>
                  <a:ext uri="{FF2B5EF4-FFF2-40B4-BE49-F238E27FC236}">
                    <a16:creationId xmlns:a16="http://schemas.microsoft.com/office/drawing/2014/main" id="{C304C97A-1E56-4815-B1B3-71B8EC672E0A}"/>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0" name="Oval 62">
                <a:extLst>
                  <a:ext uri="{FF2B5EF4-FFF2-40B4-BE49-F238E27FC236}">
                    <a16:creationId xmlns:a16="http://schemas.microsoft.com/office/drawing/2014/main" id="{752F5C68-D34D-4AF8-80F1-850AFA122C70}"/>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Oval 63">
                <a:extLst>
                  <a:ext uri="{FF2B5EF4-FFF2-40B4-BE49-F238E27FC236}">
                    <a16:creationId xmlns:a16="http://schemas.microsoft.com/office/drawing/2014/main" id="{BE7CC0C8-123A-4605-AF0C-E382EEEF8D26}"/>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2" name="Oval 64">
                <a:extLst>
                  <a:ext uri="{FF2B5EF4-FFF2-40B4-BE49-F238E27FC236}">
                    <a16:creationId xmlns:a16="http://schemas.microsoft.com/office/drawing/2014/main" id="{FE898A18-5FC4-4EA6-B2FF-816395137E8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8" name="Group 267">
              <a:extLst>
                <a:ext uri="{FF2B5EF4-FFF2-40B4-BE49-F238E27FC236}">
                  <a16:creationId xmlns:a16="http://schemas.microsoft.com/office/drawing/2014/main" id="{C6EEC684-3DA5-4586-B5B4-57CD66F87E0E}"/>
                </a:ext>
              </a:extLst>
            </p:cNvPr>
            <p:cNvGrpSpPr/>
            <p:nvPr/>
          </p:nvGrpSpPr>
          <p:grpSpPr>
            <a:xfrm>
              <a:off x="8978140" y="4740250"/>
              <a:ext cx="587851" cy="258127"/>
              <a:chOff x="9625936" y="4694206"/>
              <a:chExt cx="587851" cy="258127"/>
            </a:xfrm>
          </p:grpSpPr>
          <p:sp>
            <p:nvSpPr>
              <p:cNvPr id="269" name="Rectangle 49">
                <a:extLst>
                  <a:ext uri="{FF2B5EF4-FFF2-40B4-BE49-F238E27FC236}">
                    <a16:creationId xmlns:a16="http://schemas.microsoft.com/office/drawing/2014/main" id="{DD74D4D5-9DE9-491F-9655-E2B9735C1765}"/>
                  </a:ext>
                </a:extLst>
              </p:cNvPr>
              <p:cNvSpPr>
                <a:spLocks noChangeArrowheads="1"/>
              </p:cNvSpPr>
              <p:nvPr/>
            </p:nvSpPr>
            <p:spPr bwMode="auto">
              <a:xfrm>
                <a:off x="9625936" y="4694206"/>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0" name="Rectangle 50">
                <a:extLst>
                  <a:ext uri="{FF2B5EF4-FFF2-40B4-BE49-F238E27FC236}">
                    <a16:creationId xmlns:a16="http://schemas.microsoft.com/office/drawing/2014/main" id="{77190D77-0B0A-472F-A386-516C8AA866A2}"/>
                  </a:ext>
                </a:extLst>
              </p:cNvPr>
              <p:cNvSpPr>
                <a:spLocks noChangeArrowheads="1"/>
              </p:cNvSpPr>
              <p:nvPr/>
            </p:nvSpPr>
            <p:spPr bwMode="auto">
              <a:xfrm>
                <a:off x="9625936" y="4841169"/>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1" name="Oval 59">
                <a:extLst>
                  <a:ext uri="{FF2B5EF4-FFF2-40B4-BE49-F238E27FC236}">
                    <a16:creationId xmlns:a16="http://schemas.microsoft.com/office/drawing/2014/main" id="{2D6EEDD6-1640-45CC-9EEF-999E29C0AA2A}"/>
                  </a:ext>
                </a:extLst>
              </p:cNvPr>
              <p:cNvSpPr>
                <a:spLocks noChangeArrowheads="1"/>
              </p:cNvSpPr>
              <p:nvPr/>
            </p:nvSpPr>
            <p:spPr bwMode="auto">
              <a:xfrm>
                <a:off x="9661735"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2" name="Oval 60">
                <a:extLst>
                  <a:ext uri="{FF2B5EF4-FFF2-40B4-BE49-F238E27FC236}">
                    <a16:creationId xmlns:a16="http://schemas.microsoft.com/office/drawing/2014/main" id="{02B135E1-5878-479A-94F8-C35A91CD4A2F}"/>
                  </a:ext>
                </a:extLst>
              </p:cNvPr>
              <p:cNvSpPr>
                <a:spLocks noChangeArrowheads="1"/>
              </p:cNvSpPr>
              <p:nvPr/>
            </p:nvSpPr>
            <p:spPr bwMode="auto">
              <a:xfrm>
                <a:off x="9744637"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3" name="Oval 61">
                <a:extLst>
                  <a:ext uri="{FF2B5EF4-FFF2-40B4-BE49-F238E27FC236}">
                    <a16:creationId xmlns:a16="http://schemas.microsoft.com/office/drawing/2014/main" id="{0E546BC1-EC89-4FB7-81A5-2579ECD81D0E}"/>
                  </a:ext>
                </a:extLst>
              </p:cNvPr>
              <p:cNvSpPr>
                <a:spLocks noChangeArrowheads="1"/>
              </p:cNvSpPr>
              <p:nvPr/>
            </p:nvSpPr>
            <p:spPr bwMode="auto">
              <a:xfrm>
                <a:off x="9827539" y="4869431"/>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4" name="Oval 62">
                <a:extLst>
                  <a:ext uri="{FF2B5EF4-FFF2-40B4-BE49-F238E27FC236}">
                    <a16:creationId xmlns:a16="http://schemas.microsoft.com/office/drawing/2014/main" id="{B7E32B46-DCED-4457-8B73-17833A039E20}"/>
                  </a:ext>
                </a:extLst>
              </p:cNvPr>
              <p:cNvSpPr>
                <a:spLocks noChangeArrowheads="1"/>
              </p:cNvSpPr>
              <p:nvPr/>
            </p:nvSpPr>
            <p:spPr bwMode="auto">
              <a:xfrm>
                <a:off x="9661735"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5" name="Oval 63">
                <a:extLst>
                  <a:ext uri="{FF2B5EF4-FFF2-40B4-BE49-F238E27FC236}">
                    <a16:creationId xmlns:a16="http://schemas.microsoft.com/office/drawing/2014/main" id="{CEB4160E-22C9-43D4-A425-0B6721850378}"/>
                  </a:ext>
                </a:extLst>
              </p:cNvPr>
              <p:cNvSpPr>
                <a:spLocks noChangeArrowheads="1"/>
              </p:cNvSpPr>
              <p:nvPr/>
            </p:nvSpPr>
            <p:spPr bwMode="auto">
              <a:xfrm>
                <a:off x="9744637"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6" name="Oval 64">
                <a:extLst>
                  <a:ext uri="{FF2B5EF4-FFF2-40B4-BE49-F238E27FC236}">
                    <a16:creationId xmlns:a16="http://schemas.microsoft.com/office/drawing/2014/main" id="{32F58E77-72FD-467C-BD21-F84E738D5AB2}"/>
                  </a:ext>
                </a:extLst>
              </p:cNvPr>
              <p:cNvSpPr>
                <a:spLocks noChangeArrowheads="1"/>
              </p:cNvSpPr>
              <p:nvPr/>
            </p:nvSpPr>
            <p:spPr bwMode="auto">
              <a:xfrm>
                <a:off x="9827539" y="4722468"/>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344" name="Group 343">
            <a:extLst>
              <a:ext uri="{FF2B5EF4-FFF2-40B4-BE49-F238E27FC236}">
                <a16:creationId xmlns:a16="http://schemas.microsoft.com/office/drawing/2014/main" id="{A0235851-A0E3-44AE-90CC-CFC0B1346820}"/>
              </a:ext>
            </a:extLst>
          </p:cNvPr>
          <p:cNvGrpSpPr/>
          <p:nvPr/>
        </p:nvGrpSpPr>
        <p:grpSpPr>
          <a:xfrm>
            <a:off x="5073518" y="5250886"/>
            <a:ext cx="646871" cy="696947"/>
            <a:chOff x="6262074" y="5153248"/>
            <a:chExt cx="656952" cy="707807"/>
          </a:xfrm>
        </p:grpSpPr>
        <p:sp>
          <p:nvSpPr>
            <p:cNvPr id="345" name="Freeform 182">
              <a:extLst>
                <a:ext uri="{FF2B5EF4-FFF2-40B4-BE49-F238E27FC236}">
                  <a16:creationId xmlns:a16="http://schemas.microsoft.com/office/drawing/2014/main" id="{57017D89-6ED7-45E4-A520-F735E77DF4F3}"/>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6" name="Group 345">
              <a:extLst>
                <a:ext uri="{FF2B5EF4-FFF2-40B4-BE49-F238E27FC236}">
                  <a16:creationId xmlns:a16="http://schemas.microsoft.com/office/drawing/2014/main" id="{97653FB4-BF51-4E52-ABB0-4A5D734E5215}"/>
                </a:ext>
              </a:extLst>
            </p:cNvPr>
            <p:cNvGrpSpPr/>
            <p:nvPr/>
          </p:nvGrpSpPr>
          <p:grpSpPr>
            <a:xfrm>
              <a:off x="6480404" y="5399404"/>
              <a:ext cx="438622" cy="461651"/>
              <a:chOff x="5510494" y="4840367"/>
              <a:chExt cx="679499" cy="715175"/>
            </a:xfrm>
          </p:grpSpPr>
          <p:sp useBgFill="1">
            <p:nvSpPr>
              <p:cNvPr id="347" name="Freeform: Shape 346">
                <a:extLst>
                  <a:ext uri="{FF2B5EF4-FFF2-40B4-BE49-F238E27FC236}">
                    <a16:creationId xmlns:a16="http://schemas.microsoft.com/office/drawing/2014/main" id="{687A9775-C745-4186-AC45-F34409E43E02}"/>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347">
                <a:extLst>
                  <a:ext uri="{FF2B5EF4-FFF2-40B4-BE49-F238E27FC236}">
                    <a16:creationId xmlns:a16="http://schemas.microsoft.com/office/drawing/2014/main" id="{E520448B-3302-4429-91B5-F3ABA92A51A5}"/>
                  </a:ext>
                </a:extLst>
              </p:cNvPr>
              <p:cNvGrpSpPr/>
              <p:nvPr/>
            </p:nvGrpSpPr>
            <p:grpSpPr>
              <a:xfrm>
                <a:off x="5510494" y="4840367"/>
                <a:ext cx="679499" cy="715175"/>
                <a:chOff x="868143" y="921769"/>
                <a:chExt cx="4550679" cy="4789602"/>
              </a:xfrm>
              <a:solidFill>
                <a:schemeClr val="accent1"/>
              </a:solidFill>
            </p:grpSpPr>
            <p:sp>
              <p:nvSpPr>
                <p:cNvPr id="349" name="Freeform: Shape 348">
                  <a:extLst>
                    <a:ext uri="{FF2B5EF4-FFF2-40B4-BE49-F238E27FC236}">
                      <a16:creationId xmlns:a16="http://schemas.microsoft.com/office/drawing/2014/main" id="{A4937629-37DB-428E-81C9-2875BC8D7EF2}"/>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50" name="Freeform: Shape 349">
                  <a:extLst>
                    <a:ext uri="{FF2B5EF4-FFF2-40B4-BE49-F238E27FC236}">
                      <a16:creationId xmlns:a16="http://schemas.microsoft.com/office/drawing/2014/main" id="{CCF6A4BA-6EFC-466D-8828-B78F47FEDEFB}"/>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52" name="Freeform: Shape 351">
            <a:extLst>
              <a:ext uri="{FF2B5EF4-FFF2-40B4-BE49-F238E27FC236}">
                <a16:creationId xmlns:a16="http://schemas.microsoft.com/office/drawing/2014/main" id="{5DBA81D0-7380-4C71-A83E-D63D2A0FB673}"/>
              </a:ext>
            </a:extLst>
          </p:cNvPr>
          <p:cNvSpPr/>
          <p:nvPr/>
        </p:nvSpPr>
        <p:spPr bwMode="auto">
          <a:xfrm flipH="1">
            <a:off x="1113705" y="3542978"/>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54" name="Group 353">
            <a:extLst>
              <a:ext uri="{FF2B5EF4-FFF2-40B4-BE49-F238E27FC236}">
                <a16:creationId xmlns:a16="http://schemas.microsoft.com/office/drawing/2014/main" id="{AB06ADA2-9BEA-4FDA-B825-FF4F9C16C2FA}"/>
              </a:ext>
            </a:extLst>
          </p:cNvPr>
          <p:cNvGrpSpPr/>
          <p:nvPr/>
        </p:nvGrpSpPr>
        <p:grpSpPr>
          <a:xfrm>
            <a:off x="3039522" y="2572066"/>
            <a:ext cx="646871" cy="696947"/>
            <a:chOff x="6262074" y="5153248"/>
            <a:chExt cx="656952" cy="707807"/>
          </a:xfrm>
        </p:grpSpPr>
        <p:sp>
          <p:nvSpPr>
            <p:cNvPr id="355" name="Freeform 182">
              <a:extLst>
                <a:ext uri="{FF2B5EF4-FFF2-40B4-BE49-F238E27FC236}">
                  <a16:creationId xmlns:a16="http://schemas.microsoft.com/office/drawing/2014/main" id="{CBD4F25C-42FF-4049-BB47-4E2366A29DC8}"/>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6" name="Group 355">
              <a:extLst>
                <a:ext uri="{FF2B5EF4-FFF2-40B4-BE49-F238E27FC236}">
                  <a16:creationId xmlns:a16="http://schemas.microsoft.com/office/drawing/2014/main" id="{81E9F3D7-9303-452C-B629-86363968AC36}"/>
                </a:ext>
              </a:extLst>
            </p:cNvPr>
            <p:cNvGrpSpPr/>
            <p:nvPr/>
          </p:nvGrpSpPr>
          <p:grpSpPr>
            <a:xfrm>
              <a:off x="6480404" y="5399404"/>
              <a:ext cx="438622" cy="461651"/>
              <a:chOff x="5510494" y="4840367"/>
              <a:chExt cx="679499" cy="715175"/>
            </a:xfrm>
          </p:grpSpPr>
          <p:sp useBgFill="1">
            <p:nvSpPr>
              <p:cNvPr id="357" name="Freeform: Shape 356">
                <a:extLst>
                  <a:ext uri="{FF2B5EF4-FFF2-40B4-BE49-F238E27FC236}">
                    <a16:creationId xmlns:a16="http://schemas.microsoft.com/office/drawing/2014/main" id="{93AD4B6E-67AA-416B-8C17-FB01D9AF9107}"/>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8" name="Group 357">
                <a:extLst>
                  <a:ext uri="{FF2B5EF4-FFF2-40B4-BE49-F238E27FC236}">
                    <a16:creationId xmlns:a16="http://schemas.microsoft.com/office/drawing/2014/main" id="{DD38B694-C17E-4A4D-BB74-75E8C082705E}"/>
                  </a:ext>
                </a:extLst>
              </p:cNvPr>
              <p:cNvGrpSpPr/>
              <p:nvPr/>
            </p:nvGrpSpPr>
            <p:grpSpPr>
              <a:xfrm>
                <a:off x="5510494" y="4840367"/>
                <a:ext cx="679499" cy="715175"/>
                <a:chOff x="868143" y="921769"/>
                <a:chExt cx="4550679" cy="4789602"/>
              </a:xfrm>
              <a:solidFill>
                <a:schemeClr val="accent1"/>
              </a:solidFill>
            </p:grpSpPr>
            <p:sp>
              <p:nvSpPr>
                <p:cNvPr id="359" name="Freeform: Shape 358">
                  <a:extLst>
                    <a:ext uri="{FF2B5EF4-FFF2-40B4-BE49-F238E27FC236}">
                      <a16:creationId xmlns:a16="http://schemas.microsoft.com/office/drawing/2014/main" id="{ACEFCAD8-AE1F-4F41-90A6-ADA6CF7E423A}"/>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0" name="Freeform: Shape 359">
                  <a:extLst>
                    <a:ext uri="{FF2B5EF4-FFF2-40B4-BE49-F238E27FC236}">
                      <a16:creationId xmlns:a16="http://schemas.microsoft.com/office/drawing/2014/main" id="{35AAB63B-C440-409A-AC6E-B562C7A0FBFA}"/>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61" name="Freeform 182">
            <a:extLst>
              <a:ext uri="{FF2B5EF4-FFF2-40B4-BE49-F238E27FC236}">
                <a16:creationId xmlns:a16="http://schemas.microsoft.com/office/drawing/2014/main" id="{D0DC9334-7745-49D7-8EEF-4CC3D71021FD}"/>
              </a:ext>
            </a:extLst>
          </p:cNvPr>
          <p:cNvSpPr/>
          <p:nvPr/>
        </p:nvSpPr>
        <p:spPr bwMode="auto">
          <a:xfrm>
            <a:off x="3134697" y="4319386"/>
            <a:ext cx="456520" cy="585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7" name="Straight Arrow Connector 366">
            <a:extLst>
              <a:ext uri="{FF2B5EF4-FFF2-40B4-BE49-F238E27FC236}">
                <a16:creationId xmlns:a16="http://schemas.microsoft.com/office/drawing/2014/main" id="{C2DF0279-E1BD-4CD0-8F3B-D9956BB7C9E0}"/>
              </a:ext>
            </a:extLst>
          </p:cNvPr>
          <p:cNvCxnSpPr>
            <a:cxnSpLocks/>
          </p:cNvCxnSpPr>
          <p:nvPr/>
        </p:nvCxnSpPr>
        <p:spPr>
          <a:xfrm>
            <a:off x="1337895" y="4464484"/>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8" name="Freeform: Shape 367">
            <a:extLst>
              <a:ext uri="{FF2B5EF4-FFF2-40B4-BE49-F238E27FC236}">
                <a16:creationId xmlns:a16="http://schemas.microsoft.com/office/drawing/2014/main" id="{4AACFF44-8707-4146-BBCB-BDF8B4BF6456}"/>
              </a:ext>
            </a:extLst>
          </p:cNvPr>
          <p:cNvSpPr/>
          <p:nvPr/>
        </p:nvSpPr>
        <p:spPr bwMode="auto">
          <a:xfrm>
            <a:off x="1035323" y="4821363"/>
            <a:ext cx="605144" cy="585512"/>
          </a:xfrm>
          <a:custGeom>
            <a:avLst/>
            <a:gdLst>
              <a:gd name="connsiteX0" fmla="*/ 1493936 w 1619058"/>
              <a:gd name="connsiteY0" fmla="*/ 618816 h 1566533"/>
              <a:gd name="connsiteX1" fmla="*/ 1619058 w 1619058"/>
              <a:gd name="connsiteY1" fmla="*/ 743938 h 1566533"/>
              <a:gd name="connsiteX2" fmla="*/ 1353453 w 1619058"/>
              <a:gd name="connsiteY2" fmla="*/ 1009542 h 1566533"/>
              <a:gd name="connsiteX3" fmla="*/ 1619058 w 1619058"/>
              <a:gd name="connsiteY3" fmla="*/ 1275147 h 1566533"/>
              <a:gd name="connsiteX4" fmla="*/ 1493936 w 1619058"/>
              <a:gd name="connsiteY4" fmla="*/ 1400268 h 1566533"/>
              <a:gd name="connsiteX5" fmla="*/ 1103210 w 1619058"/>
              <a:gd name="connsiteY5" fmla="*/ 1009542 h 1566533"/>
              <a:gd name="connsiteX6" fmla="*/ 522761 w 1619058"/>
              <a:gd name="connsiteY6" fmla="*/ 352651 h 1566533"/>
              <a:gd name="connsiteX7" fmla="*/ 397639 w 1619058"/>
              <a:gd name="connsiteY7" fmla="*/ 477773 h 1566533"/>
              <a:gd name="connsiteX8" fmla="*/ 663244 w 1619058"/>
              <a:gd name="connsiteY8" fmla="*/ 743377 h 1566533"/>
              <a:gd name="connsiteX9" fmla="*/ 397639 w 1619058"/>
              <a:gd name="connsiteY9" fmla="*/ 1008982 h 1566533"/>
              <a:gd name="connsiteX10" fmla="*/ 522761 w 1619058"/>
              <a:gd name="connsiteY10" fmla="*/ 1134103 h 1566533"/>
              <a:gd name="connsiteX11" fmla="*/ 913487 w 1619058"/>
              <a:gd name="connsiteY11" fmla="*/ 743377 h 1566533"/>
              <a:gd name="connsiteX12" fmla="*/ 610708 w 1619058"/>
              <a:gd name="connsiteY12" fmla="*/ 0 h 1566533"/>
              <a:gd name="connsiteX13" fmla="*/ 1218265 w 1619058"/>
              <a:gd name="connsiteY13" fmla="*/ 223646 h 1566533"/>
              <a:gd name="connsiteX14" fmla="*/ 1220485 w 1619058"/>
              <a:gd name="connsiteY14" fmla="*/ 241580 h 1566533"/>
              <a:gd name="connsiteX15" fmla="*/ 1221417 w 1619058"/>
              <a:gd name="connsiteY15" fmla="*/ 241580 h 1566533"/>
              <a:gd name="connsiteX16" fmla="*/ 1221417 w 1619058"/>
              <a:gd name="connsiteY16" fmla="*/ 249116 h 1566533"/>
              <a:gd name="connsiteX17" fmla="*/ 1221417 w 1619058"/>
              <a:gd name="connsiteY17" fmla="*/ 618982 h 1566533"/>
              <a:gd name="connsiteX18" fmla="*/ 1221418 w 1619058"/>
              <a:gd name="connsiteY18" fmla="*/ 696170 h 1566533"/>
              <a:gd name="connsiteX19" fmla="*/ 908045 w 1619058"/>
              <a:gd name="connsiteY19" fmla="*/ 1009542 h 1566533"/>
              <a:gd name="connsiteX20" fmla="*/ 1221418 w 1619058"/>
              <a:gd name="connsiteY20" fmla="*/ 1322915 h 1566533"/>
              <a:gd name="connsiteX21" fmla="*/ 1221418 w 1619058"/>
              <a:gd name="connsiteY21" fmla="*/ 1324953 h 1566533"/>
              <a:gd name="connsiteX22" fmla="*/ 1220485 w 1619058"/>
              <a:gd name="connsiteY22" fmla="*/ 1324953 h 1566533"/>
              <a:gd name="connsiteX23" fmla="*/ 1218265 w 1619058"/>
              <a:gd name="connsiteY23" fmla="*/ 1342888 h 1566533"/>
              <a:gd name="connsiteX24" fmla="*/ 610709 w 1619058"/>
              <a:gd name="connsiteY24" fmla="*/ 1566533 h 1566533"/>
              <a:gd name="connsiteX25" fmla="*/ 3153 w 1619058"/>
              <a:gd name="connsiteY25" fmla="*/ 1342888 h 1566533"/>
              <a:gd name="connsiteX26" fmla="*/ 933 w 1619058"/>
              <a:gd name="connsiteY26" fmla="*/ 1324953 h 1566533"/>
              <a:gd name="connsiteX27" fmla="*/ 0 w 1619058"/>
              <a:gd name="connsiteY27" fmla="*/ 1324953 h 1566533"/>
              <a:gd name="connsiteX28" fmla="*/ 0 w 1619058"/>
              <a:gd name="connsiteY28" fmla="*/ 1317417 h 1566533"/>
              <a:gd name="connsiteX29" fmla="*/ 0 w 1619058"/>
              <a:gd name="connsiteY29" fmla="*/ 249119 h 1566533"/>
              <a:gd name="connsiteX30" fmla="*/ 0 w 1619058"/>
              <a:gd name="connsiteY30" fmla="*/ 249114 h 1566533"/>
              <a:gd name="connsiteX31" fmla="*/ 3153 w 1619058"/>
              <a:gd name="connsiteY31" fmla="*/ 223646 h 1566533"/>
              <a:gd name="connsiteX32" fmla="*/ 610708 w 1619058"/>
              <a:gd name="connsiteY32" fmla="*/ 0 h 156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058" h="1566533">
                <a:moveTo>
                  <a:pt x="1493936" y="618816"/>
                </a:moveTo>
                <a:lnTo>
                  <a:pt x="1619058" y="743938"/>
                </a:lnTo>
                <a:lnTo>
                  <a:pt x="1353453" y="1009542"/>
                </a:lnTo>
                <a:lnTo>
                  <a:pt x="1619058" y="1275147"/>
                </a:lnTo>
                <a:lnTo>
                  <a:pt x="1493936" y="1400268"/>
                </a:lnTo>
                <a:lnTo>
                  <a:pt x="1103210" y="1009542"/>
                </a:lnTo>
                <a:close/>
                <a:moveTo>
                  <a:pt x="522761" y="352651"/>
                </a:moveTo>
                <a:lnTo>
                  <a:pt x="397639" y="477773"/>
                </a:lnTo>
                <a:lnTo>
                  <a:pt x="663244" y="743377"/>
                </a:lnTo>
                <a:lnTo>
                  <a:pt x="397639" y="1008982"/>
                </a:lnTo>
                <a:lnTo>
                  <a:pt x="522761" y="1134103"/>
                </a:lnTo>
                <a:lnTo>
                  <a:pt x="913487" y="743377"/>
                </a:lnTo>
                <a:close/>
                <a:moveTo>
                  <a:pt x="610708" y="0"/>
                </a:moveTo>
                <a:cubicBezTo>
                  <a:pt x="926913" y="0"/>
                  <a:pt x="1186990" y="98028"/>
                  <a:pt x="1218265" y="223646"/>
                </a:cubicBezTo>
                <a:lnTo>
                  <a:pt x="1220485" y="241580"/>
                </a:lnTo>
                <a:lnTo>
                  <a:pt x="1221417" y="241580"/>
                </a:lnTo>
                <a:lnTo>
                  <a:pt x="1221417" y="249116"/>
                </a:lnTo>
                <a:cubicBezTo>
                  <a:pt x="1221417" y="316356"/>
                  <a:pt x="1221417" y="458357"/>
                  <a:pt x="1221417" y="618982"/>
                </a:cubicBezTo>
                <a:lnTo>
                  <a:pt x="1221418" y="696170"/>
                </a:lnTo>
                <a:lnTo>
                  <a:pt x="908045" y="1009542"/>
                </a:lnTo>
                <a:lnTo>
                  <a:pt x="1221418" y="1322915"/>
                </a:lnTo>
                <a:lnTo>
                  <a:pt x="1221418" y="1324953"/>
                </a:lnTo>
                <a:lnTo>
                  <a:pt x="1220485" y="1324953"/>
                </a:lnTo>
                <a:lnTo>
                  <a:pt x="1218265" y="1342888"/>
                </a:lnTo>
                <a:cubicBezTo>
                  <a:pt x="1186991" y="1468506"/>
                  <a:pt x="926914" y="1566533"/>
                  <a:pt x="610709" y="1566533"/>
                </a:cubicBezTo>
                <a:cubicBezTo>
                  <a:pt x="294504" y="1566533"/>
                  <a:pt x="34428" y="1468506"/>
                  <a:pt x="3153" y="1342888"/>
                </a:cubicBezTo>
                <a:lnTo>
                  <a:pt x="933" y="1324953"/>
                </a:lnTo>
                <a:lnTo>
                  <a:pt x="0" y="1324953"/>
                </a:lnTo>
                <a:lnTo>
                  <a:pt x="0" y="1317417"/>
                </a:lnTo>
                <a:lnTo>
                  <a:pt x="0" y="249119"/>
                </a:lnTo>
                <a:lnTo>
                  <a:pt x="0" y="249114"/>
                </a:lnTo>
                <a:lnTo>
                  <a:pt x="3153" y="223646"/>
                </a:lnTo>
                <a:cubicBezTo>
                  <a:pt x="34427" y="98028"/>
                  <a:pt x="294503" y="0"/>
                  <a:pt x="610708"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0" name="Freeform: Shape 139">
            <a:extLst>
              <a:ext uri="{FF2B5EF4-FFF2-40B4-BE49-F238E27FC236}">
                <a16:creationId xmlns:a16="http://schemas.microsoft.com/office/drawing/2014/main" id="{F40029B6-A062-48DF-AA55-F287162C011A}"/>
              </a:ext>
            </a:extLst>
          </p:cNvPr>
          <p:cNvSpPr/>
          <p:nvPr/>
        </p:nvSpPr>
        <p:spPr bwMode="auto">
          <a:xfrm flipH="1">
            <a:off x="10478266" y="3545127"/>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7693208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a:extLst>
              <a:ext uri="{FF2B5EF4-FFF2-40B4-BE49-F238E27FC236}">
                <a16:creationId xmlns:a16="http://schemas.microsoft.com/office/drawing/2014/main" id="{DC5A9938-83B8-7C4A-B93A-8937EA0A301F}"/>
              </a:ext>
            </a:extLst>
          </p:cNvPr>
          <p:cNvSpPr txBox="1">
            <a:spLocks/>
          </p:cNvSpPr>
          <p:nvPr/>
        </p:nvSpPr>
        <p:spPr>
          <a:xfrm>
            <a:off x="119920" y="89504"/>
            <a:ext cx="12072079" cy="754061"/>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137" b="0" kern="1200" cap="none" spc="-98"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137" b="0" i="0" u="none" strike="noStrike" kern="1200" cap="none" spc="-98" normalizeH="0" baseline="0" noProof="0" dirty="0">
              <a:ln w="3175">
                <a:noFill/>
              </a:ln>
              <a:solidFill>
                <a:srgbClr val="000000"/>
              </a:solidFill>
              <a:effectLst/>
              <a:uLnTx/>
              <a:uFillTx/>
              <a:latin typeface="Segoe UI Semibold"/>
              <a:ea typeface="+mn-ea"/>
              <a:cs typeface="Segoe UI" pitchFamily="34" charset="0"/>
            </a:endParaRPr>
          </a:p>
        </p:txBody>
      </p:sp>
      <p:sp>
        <p:nvSpPr>
          <p:cNvPr id="4" name="Title 3">
            <a:extLst>
              <a:ext uri="{FF2B5EF4-FFF2-40B4-BE49-F238E27FC236}">
                <a16:creationId xmlns:a16="http://schemas.microsoft.com/office/drawing/2014/main" id="{183FA4CE-D2C2-4669-9A58-D9F1AE43FF25}"/>
              </a:ext>
            </a:extLst>
          </p:cNvPr>
          <p:cNvSpPr>
            <a:spLocks noGrp="1"/>
          </p:cNvSpPr>
          <p:nvPr>
            <p:ph type="title"/>
          </p:nvPr>
        </p:nvSpPr>
        <p:spPr/>
        <p:txBody>
          <a:bodyPr/>
          <a:lstStyle/>
          <a:p>
            <a:r>
              <a:rPr lang="en-US" dirty="0"/>
              <a:t>Certify once with Compatibility Certification</a:t>
            </a:r>
          </a:p>
        </p:txBody>
      </p:sp>
      <p:sp>
        <p:nvSpPr>
          <p:cNvPr id="2" name="Text Placeholder 1">
            <a:extLst>
              <a:ext uri="{FF2B5EF4-FFF2-40B4-BE49-F238E27FC236}">
                <a16:creationId xmlns:a16="http://schemas.microsoft.com/office/drawing/2014/main" id="{2699F220-1D02-4632-B523-ADA90FBC53F4}"/>
              </a:ext>
            </a:extLst>
          </p:cNvPr>
          <p:cNvSpPr>
            <a:spLocks noGrp="1"/>
          </p:cNvSpPr>
          <p:nvPr>
            <p:ph type="body" sz="quarter" idx="10"/>
          </p:nvPr>
        </p:nvSpPr>
        <p:spPr/>
        <p:txBody>
          <a:bodyPr/>
          <a:lstStyle/>
          <a:p>
            <a:r>
              <a:rPr lang="en-US" dirty="0"/>
              <a:t>Upgrade &amp; modernize your SQL Server database on-premises, in the cloud and on the edge with Compatibility Certification that eliminates risks of application compatibility </a:t>
            </a:r>
          </a:p>
        </p:txBody>
      </p:sp>
      <p:grpSp>
        <p:nvGrpSpPr>
          <p:cNvPr id="55" name="Group 54">
            <a:extLst>
              <a:ext uri="{FF2B5EF4-FFF2-40B4-BE49-F238E27FC236}">
                <a16:creationId xmlns:a16="http://schemas.microsoft.com/office/drawing/2014/main" id="{70462CD4-0D57-4EAD-A803-260FA2A6E69C}"/>
              </a:ext>
            </a:extLst>
          </p:cNvPr>
          <p:cNvGrpSpPr/>
          <p:nvPr/>
        </p:nvGrpSpPr>
        <p:grpSpPr>
          <a:xfrm>
            <a:off x="1827339" y="3803290"/>
            <a:ext cx="2296249" cy="1723535"/>
            <a:chOff x="2019653" y="3935930"/>
            <a:chExt cx="2296249" cy="1994283"/>
          </a:xfrm>
        </p:grpSpPr>
        <p:cxnSp>
          <p:nvCxnSpPr>
            <p:cNvPr id="56" name="Elbow Connector 23">
              <a:extLst>
                <a:ext uri="{FF2B5EF4-FFF2-40B4-BE49-F238E27FC236}">
                  <a16:creationId xmlns:a16="http://schemas.microsoft.com/office/drawing/2014/main" id="{36D5E262-22E9-43D6-9712-B02BC5C9B1DC}"/>
                </a:ext>
              </a:extLst>
            </p:cNvPr>
            <p:cNvCxnSpPr>
              <a:cxnSpLocks/>
            </p:cNvCxnSpPr>
            <p:nvPr/>
          </p:nvCxnSpPr>
          <p:spPr>
            <a:xfrm rot="16200000" flipV="1">
              <a:off x="139829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67">
              <a:extLst>
                <a:ext uri="{FF2B5EF4-FFF2-40B4-BE49-F238E27FC236}">
                  <a16:creationId xmlns:a16="http://schemas.microsoft.com/office/drawing/2014/main" id="{36C2BFF5-FF09-421E-8275-4135E37B9780}"/>
                </a:ext>
              </a:extLst>
            </p:cNvPr>
            <p:cNvCxnSpPr>
              <a:cxnSpLocks/>
            </p:cNvCxnSpPr>
            <p:nvPr/>
          </p:nvCxnSpPr>
          <p:spPr>
            <a:xfrm rot="5400000" flipH="1" flipV="1">
              <a:off x="294298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75ABF525-570E-493E-87F4-C93F2ED6BCCE}"/>
              </a:ext>
            </a:extLst>
          </p:cNvPr>
          <p:cNvSpPr/>
          <p:nvPr/>
        </p:nvSpPr>
        <p:spPr bwMode="auto">
          <a:xfrm>
            <a:off x="6579061" y="4012139"/>
            <a:ext cx="1280455" cy="461651"/>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Reduce upgrade risks</a:t>
            </a:r>
          </a:p>
        </p:txBody>
      </p:sp>
      <p:sp>
        <p:nvSpPr>
          <p:cNvPr id="63" name="Rectangle 62">
            <a:extLst>
              <a:ext uri="{FF2B5EF4-FFF2-40B4-BE49-F238E27FC236}">
                <a16:creationId xmlns:a16="http://schemas.microsoft.com/office/drawing/2014/main" id="{2A8EDECE-F8F7-473A-8203-30719207A356}"/>
              </a:ext>
            </a:extLst>
          </p:cNvPr>
          <p:cNvSpPr/>
          <p:nvPr/>
        </p:nvSpPr>
        <p:spPr bwMode="auto">
          <a:xfrm>
            <a:off x="6579061" y="3003169"/>
            <a:ext cx="1365799"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Unified application certification</a:t>
            </a:r>
          </a:p>
        </p:txBody>
      </p:sp>
      <p:sp>
        <p:nvSpPr>
          <p:cNvPr id="64" name="Rectangle 63">
            <a:extLst>
              <a:ext uri="{FF2B5EF4-FFF2-40B4-BE49-F238E27FC236}">
                <a16:creationId xmlns:a16="http://schemas.microsoft.com/office/drawing/2014/main" id="{156E7F3C-4C9B-4304-AA3D-87F47FFF3937}"/>
              </a:ext>
            </a:extLst>
          </p:cNvPr>
          <p:cNvSpPr/>
          <p:nvPr/>
        </p:nvSpPr>
        <p:spPr bwMode="auto">
          <a:xfrm>
            <a:off x="6579061" y="5122623"/>
            <a:ext cx="1394492"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Upgrade to latest SQL Database Engine version</a:t>
            </a:r>
          </a:p>
        </p:txBody>
      </p:sp>
      <p:sp>
        <p:nvSpPr>
          <p:cNvPr id="65" name="TextBox 64">
            <a:extLst>
              <a:ext uri="{FF2B5EF4-FFF2-40B4-BE49-F238E27FC236}">
                <a16:creationId xmlns:a16="http://schemas.microsoft.com/office/drawing/2014/main" id="{9DB9B14C-F5CA-45A3-AD55-F420A529704D}"/>
              </a:ext>
            </a:extLst>
          </p:cNvPr>
          <p:cNvSpPr txBox="1"/>
          <p:nvPr/>
        </p:nvSpPr>
        <p:spPr>
          <a:xfrm>
            <a:off x="8072943" y="5122623"/>
            <a:ext cx="2841800" cy="613039"/>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Upgrade your SQL Server Database Engine or move instances to the cloud with no code changes</a:t>
            </a:r>
          </a:p>
        </p:txBody>
      </p:sp>
      <p:sp>
        <p:nvSpPr>
          <p:cNvPr id="66" name="TextBox 65">
            <a:extLst>
              <a:ext uri="{FF2B5EF4-FFF2-40B4-BE49-F238E27FC236}">
                <a16:creationId xmlns:a16="http://schemas.microsoft.com/office/drawing/2014/main" id="{CADF3E36-BE69-4240-B5C7-24E7CE8230EC}"/>
              </a:ext>
            </a:extLst>
          </p:cNvPr>
          <p:cNvSpPr txBox="1"/>
          <p:nvPr/>
        </p:nvSpPr>
        <p:spPr>
          <a:xfrm>
            <a:off x="8072943" y="2998195"/>
            <a:ext cx="2912326" cy="790780"/>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Applications tested and certified on a given SQL Server version are also implicitly tested and certified on that SQL Server version native database compatibility level </a:t>
            </a:r>
          </a:p>
        </p:txBody>
      </p:sp>
      <p:sp>
        <p:nvSpPr>
          <p:cNvPr id="70" name="TextBox 69">
            <a:extLst>
              <a:ext uri="{FF2B5EF4-FFF2-40B4-BE49-F238E27FC236}">
                <a16:creationId xmlns:a16="http://schemas.microsoft.com/office/drawing/2014/main" id="{838067D4-3B96-49FF-9FEF-4D30BBB4EEE3}"/>
              </a:ext>
            </a:extLst>
          </p:cNvPr>
          <p:cNvSpPr txBox="1"/>
          <p:nvPr/>
        </p:nvSpPr>
        <p:spPr>
          <a:xfrm>
            <a:off x="8072943" y="4009113"/>
            <a:ext cx="2632926" cy="846371"/>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Separate application and platform layer upgrade cycles for less disruption</a:t>
            </a:r>
          </a:p>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Microsoft fully supports Compatibility Certification</a:t>
            </a:r>
          </a:p>
        </p:txBody>
      </p:sp>
      <p:sp>
        <p:nvSpPr>
          <p:cNvPr id="71" name="Rectangle 70">
            <a:extLst>
              <a:ext uri="{FF2B5EF4-FFF2-40B4-BE49-F238E27FC236}">
                <a16:creationId xmlns:a16="http://schemas.microsoft.com/office/drawing/2014/main" id="{EA21F8FE-FCB1-4243-ABF4-11F89F44FC95}"/>
              </a:ext>
            </a:extLst>
          </p:cNvPr>
          <p:cNvSpPr/>
          <p:nvPr/>
        </p:nvSpPr>
        <p:spPr bwMode="auto">
          <a:xfrm>
            <a:off x="6409255" y="2138403"/>
            <a:ext cx="4165698" cy="276985"/>
          </a:xfrm>
          <a:prstGeom prst="rect">
            <a:avLst/>
          </a:prstGeom>
          <a:noFill/>
        </p:spPr>
        <p:txBody>
          <a:bodyPr wrap="square" lIns="91440" tIns="45720" rIns="91440" bIns="45720"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Compatibility Certification benefits</a:t>
            </a:r>
          </a:p>
        </p:txBody>
      </p:sp>
      <p:sp>
        <p:nvSpPr>
          <p:cNvPr id="72" name="TextBox 71">
            <a:extLst>
              <a:ext uri="{FF2B5EF4-FFF2-40B4-BE49-F238E27FC236}">
                <a16:creationId xmlns:a16="http://schemas.microsoft.com/office/drawing/2014/main" id="{0DD3DB33-AE29-40A2-AA0E-CB3A1A8E0E49}"/>
              </a:ext>
            </a:extLst>
          </p:cNvPr>
          <p:cNvSpPr txBox="1"/>
          <p:nvPr/>
        </p:nvSpPr>
        <p:spPr>
          <a:xfrm>
            <a:off x="1025794" y="2138403"/>
            <a:ext cx="3884819" cy="461665"/>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Upgrade to the latest </a:t>
            </a:r>
            <a:r>
              <a:rPr kumimoji="0" lang="en-US" sz="1200" b="1" i="0" u="none" strike="noStrike" kern="0" cap="none" spc="0" normalizeH="0" baseline="0" noProof="0" dirty="0">
                <a:ln>
                  <a:noFill/>
                </a:ln>
                <a:solidFill>
                  <a:prstClr val="black"/>
                </a:solidFill>
                <a:effectLst/>
                <a:uLnTx/>
                <a:uFillTx/>
                <a:latin typeface="Segoe UI Semibold"/>
                <a:ea typeface="Segoe UI Semilight" charset="0"/>
                <a:cs typeface="Segoe UI Semibold" panose="020B0502040204020203" pitchFamily="34" charset="0"/>
              </a:rPr>
              <a:t>SQL Server Database Engine without changing your critical applications</a:t>
            </a:r>
            <a:endPar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endParaRPr>
          </a:p>
        </p:txBody>
      </p:sp>
      <p:sp useBgFill="1">
        <p:nvSpPr>
          <p:cNvPr id="73" name="Rectangle 72">
            <a:extLst>
              <a:ext uri="{FF2B5EF4-FFF2-40B4-BE49-F238E27FC236}">
                <a16:creationId xmlns:a16="http://schemas.microsoft.com/office/drawing/2014/main" id="{404B7CE1-F56B-4FBD-B679-57895DFB6084}"/>
              </a:ext>
            </a:extLst>
          </p:cNvPr>
          <p:cNvSpPr/>
          <p:nvPr/>
        </p:nvSpPr>
        <p:spPr bwMode="auto">
          <a:xfrm>
            <a:off x="1525350"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88">
            <a:extLst>
              <a:ext uri="{FF2B5EF4-FFF2-40B4-BE49-F238E27FC236}">
                <a16:creationId xmlns:a16="http://schemas.microsoft.com/office/drawing/2014/main" id="{6E09C316-9A11-42E3-9C12-F8B6DF3E0B64}"/>
              </a:ext>
            </a:extLst>
          </p:cNvPr>
          <p:cNvSpPr/>
          <p:nvPr/>
        </p:nvSpPr>
        <p:spPr bwMode="auto">
          <a:xfrm>
            <a:off x="2735358" y="5345947"/>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Freeform 188">
            <a:extLst>
              <a:ext uri="{FF2B5EF4-FFF2-40B4-BE49-F238E27FC236}">
                <a16:creationId xmlns:a16="http://schemas.microsoft.com/office/drawing/2014/main" id="{1720D7F1-2321-4283-93AD-793A90DF8953}"/>
              </a:ext>
            </a:extLst>
          </p:cNvPr>
          <p:cNvSpPr/>
          <p:nvPr/>
        </p:nvSpPr>
        <p:spPr bwMode="auto">
          <a:xfrm>
            <a:off x="3846211" y="2998195"/>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p>
        </p:txBody>
      </p:sp>
      <p:sp useBgFill="1">
        <p:nvSpPr>
          <p:cNvPr id="76" name="Rectangle 75">
            <a:extLst>
              <a:ext uri="{FF2B5EF4-FFF2-40B4-BE49-F238E27FC236}">
                <a16:creationId xmlns:a16="http://schemas.microsoft.com/office/drawing/2014/main" id="{D42285B5-349A-40FF-83CF-95126BD15874}"/>
              </a:ext>
            </a:extLst>
          </p:cNvPr>
          <p:cNvSpPr/>
          <p:nvPr/>
        </p:nvSpPr>
        <p:spPr bwMode="auto">
          <a:xfrm>
            <a:off x="3838587"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F395D6C5-CAEF-40C1-9BC1-4A108FDA2742}"/>
              </a:ext>
            </a:extLst>
          </p:cNvPr>
          <p:cNvSpPr txBox="1"/>
          <p:nvPr/>
        </p:nvSpPr>
        <p:spPr>
          <a:xfrm>
            <a:off x="2199600" y="4235693"/>
            <a:ext cx="1639032" cy="60324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Frictionless migration </a:t>
            </a:r>
            <a:b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code changes</a:t>
            </a:r>
          </a:p>
        </p:txBody>
      </p:sp>
      <p:grpSp>
        <p:nvGrpSpPr>
          <p:cNvPr id="79" name="Group 18">
            <a:extLst>
              <a:ext uri="{FF2B5EF4-FFF2-40B4-BE49-F238E27FC236}">
                <a16:creationId xmlns:a16="http://schemas.microsoft.com/office/drawing/2014/main" id="{48125AE8-099F-4EBA-9FCD-E054FB0AD2B2}"/>
              </a:ext>
            </a:extLst>
          </p:cNvPr>
          <p:cNvGrpSpPr>
            <a:grpSpLocks noChangeAspect="1"/>
          </p:cNvGrpSpPr>
          <p:nvPr/>
        </p:nvGrpSpPr>
        <p:grpSpPr bwMode="auto">
          <a:xfrm>
            <a:off x="1571191" y="4427777"/>
            <a:ext cx="495306" cy="219075"/>
            <a:chOff x="2204" y="1874"/>
            <a:chExt cx="312" cy="138"/>
          </a:xfrm>
        </p:grpSpPr>
        <p:sp>
          <p:nvSpPr>
            <p:cNvPr id="80" name="Freeform 19">
              <a:extLst>
                <a:ext uri="{FF2B5EF4-FFF2-40B4-BE49-F238E27FC236}">
                  <a16:creationId xmlns:a16="http://schemas.microsoft.com/office/drawing/2014/main" id="{46F06DD4-A0BF-4CEE-895D-42CB851F336A}"/>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0">
              <a:extLst>
                <a:ext uri="{FF2B5EF4-FFF2-40B4-BE49-F238E27FC236}">
                  <a16:creationId xmlns:a16="http://schemas.microsoft.com/office/drawing/2014/main" id="{CB12E4D2-7E09-4FD3-9BFE-BD59C99A4718}"/>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21">
              <a:extLst>
                <a:ext uri="{FF2B5EF4-FFF2-40B4-BE49-F238E27FC236}">
                  <a16:creationId xmlns:a16="http://schemas.microsoft.com/office/drawing/2014/main" id="{CFF2A92E-F8F4-40D8-86F5-F7508B53048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22">
              <a:extLst>
                <a:ext uri="{FF2B5EF4-FFF2-40B4-BE49-F238E27FC236}">
                  <a16:creationId xmlns:a16="http://schemas.microsoft.com/office/drawing/2014/main" id="{4805C422-85D9-45D2-BC50-7FAF1EE2F03F}"/>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23">
              <a:extLst>
                <a:ext uri="{FF2B5EF4-FFF2-40B4-BE49-F238E27FC236}">
                  <a16:creationId xmlns:a16="http://schemas.microsoft.com/office/drawing/2014/main" id="{CA3323CD-F352-4B8A-A6D3-7CD6F1809D1C}"/>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24">
              <a:extLst>
                <a:ext uri="{FF2B5EF4-FFF2-40B4-BE49-F238E27FC236}">
                  <a16:creationId xmlns:a16="http://schemas.microsoft.com/office/drawing/2014/main" id="{9EF2CDA8-AE4C-495F-AAAF-BBBC466E1AFC}"/>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25">
              <a:extLst>
                <a:ext uri="{FF2B5EF4-FFF2-40B4-BE49-F238E27FC236}">
                  <a16:creationId xmlns:a16="http://schemas.microsoft.com/office/drawing/2014/main" id="{662D51BE-2ED8-4EA3-85F4-21E0E9D22554}"/>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6" name="Group 18">
            <a:extLst>
              <a:ext uri="{FF2B5EF4-FFF2-40B4-BE49-F238E27FC236}">
                <a16:creationId xmlns:a16="http://schemas.microsoft.com/office/drawing/2014/main" id="{4915123F-F16F-499D-8A99-1558A2C30CBF}"/>
              </a:ext>
            </a:extLst>
          </p:cNvPr>
          <p:cNvGrpSpPr>
            <a:grpSpLocks noChangeAspect="1"/>
          </p:cNvGrpSpPr>
          <p:nvPr/>
        </p:nvGrpSpPr>
        <p:grpSpPr bwMode="auto">
          <a:xfrm>
            <a:off x="3871813" y="4427777"/>
            <a:ext cx="495306" cy="219075"/>
            <a:chOff x="2204" y="1874"/>
            <a:chExt cx="312" cy="138"/>
          </a:xfrm>
        </p:grpSpPr>
        <p:sp>
          <p:nvSpPr>
            <p:cNvPr id="107" name="Freeform 19">
              <a:extLst>
                <a:ext uri="{FF2B5EF4-FFF2-40B4-BE49-F238E27FC236}">
                  <a16:creationId xmlns:a16="http://schemas.microsoft.com/office/drawing/2014/main" id="{542D451E-E83C-4BA7-A57B-EB03966F2A1D}"/>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Freeform 20">
              <a:extLst>
                <a:ext uri="{FF2B5EF4-FFF2-40B4-BE49-F238E27FC236}">
                  <a16:creationId xmlns:a16="http://schemas.microsoft.com/office/drawing/2014/main" id="{9FEF3D37-D12B-41F2-B044-916542570E96}"/>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Freeform 21">
              <a:extLst>
                <a:ext uri="{FF2B5EF4-FFF2-40B4-BE49-F238E27FC236}">
                  <a16:creationId xmlns:a16="http://schemas.microsoft.com/office/drawing/2014/main" id="{387C0656-32CC-402D-8985-CFFB74660BAA}"/>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Freeform 22">
              <a:extLst>
                <a:ext uri="{FF2B5EF4-FFF2-40B4-BE49-F238E27FC236}">
                  <a16:creationId xmlns:a16="http://schemas.microsoft.com/office/drawing/2014/main" id="{B1D8B7FB-E678-458D-B9C3-73F9CDD2DC34}"/>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23">
              <a:extLst>
                <a:ext uri="{FF2B5EF4-FFF2-40B4-BE49-F238E27FC236}">
                  <a16:creationId xmlns:a16="http://schemas.microsoft.com/office/drawing/2014/main" id="{8F8A0BC6-395D-4678-A8D9-EC85BDBAC13F}"/>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24">
              <a:extLst>
                <a:ext uri="{FF2B5EF4-FFF2-40B4-BE49-F238E27FC236}">
                  <a16:creationId xmlns:a16="http://schemas.microsoft.com/office/drawing/2014/main" id="{85FF8715-5014-4216-B24D-51BD077217CD}"/>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25">
              <a:extLst>
                <a:ext uri="{FF2B5EF4-FFF2-40B4-BE49-F238E27FC236}">
                  <a16:creationId xmlns:a16="http://schemas.microsoft.com/office/drawing/2014/main" id="{E6C90F25-F902-4E96-B16D-611E0DC2510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4" name="Group 46">
            <a:extLst>
              <a:ext uri="{FF2B5EF4-FFF2-40B4-BE49-F238E27FC236}">
                <a16:creationId xmlns:a16="http://schemas.microsoft.com/office/drawing/2014/main" id="{70B3F8DE-44FA-441F-8D72-A702AE511EBD}"/>
              </a:ext>
            </a:extLst>
          </p:cNvPr>
          <p:cNvGrpSpPr>
            <a:grpSpLocks noChangeAspect="1"/>
          </p:cNvGrpSpPr>
          <p:nvPr/>
        </p:nvGrpSpPr>
        <p:grpSpPr bwMode="auto">
          <a:xfrm>
            <a:off x="6101697" y="4116460"/>
            <a:ext cx="296635" cy="296635"/>
            <a:chOff x="2812" y="999"/>
            <a:chExt cx="312" cy="312"/>
          </a:xfrm>
        </p:grpSpPr>
        <p:sp>
          <p:nvSpPr>
            <p:cNvPr id="115" name="Freeform 47">
              <a:extLst>
                <a:ext uri="{FF2B5EF4-FFF2-40B4-BE49-F238E27FC236}">
                  <a16:creationId xmlns:a16="http://schemas.microsoft.com/office/drawing/2014/main" id="{630FF522-E12B-4293-907C-96252B04365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48">
              <a:extLst>
                <a:ext uri="{FF2B5EF4-FFF2-40B4-BE49-F238E27FC236}">
                  <a16:creationId xmlns:a16="http://schemas.microsoft.com/office/drawing/2014/main" id="{220EFF9F-8158-40D8-A23D-952F2EC8E9A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49">
              <a:extLst>
                <a:ext uri="{FF2B5EF4-FFF2-40B4-BE49-F238E27FC236}">
                  <a16:creationId xmlns:a16="http://schemas.microsoft.com/office/drawing/2014/main" id="{B7B06991-C565-4D3B-8DE2-8B2D59A343F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8" name="Group 60">
            <a:extLst>
              <a:ext uri="{FF2B5EF4-FFF2-40B4-BE49-F238E27FC236}">
                <a16:creationId xmlns:a16="http://schemas.microsoft.com/office/drawing/2014/main" id="{B701B4A0-104C-4486-9055-5C2DCE6A2741}"/>
              </a:ext>
            </a:extLst>
          </p:cNvPr>
          <p:cNvGrpSpPr>
            <a:grpSpLocks noChangeAspect="1"/>
          </p:cNvGrpSpPr>
          <p:nvPr/>
        </p:nvGrpSpPr>
        <p:grpSpPr bwMode="auto">
          <a:xfrm>
            <a:off x="6108727" y="3144061"/>
            <a:ext cx="282575" cy="403225"/>
            <a:chOff x="4184" y="801"/>
            <a:chExt cx="178" cy="254"/>
          </a:xfrm>
        </p:grpSpPr>
        <p:sp>
          <p:nvSpPr>
            <p:cNvPr id="119" name="Freeform 61">
              <a:extLst>
                <a:ext uri="{FF2B5EF4-FFF2-40B4-BE49-F238E27FC236}">
                  <a16:creationId xmlns:a16="http://schemas.microsoft.com/office/drawing/2014/main" id="{D6959DD9-6998-4410-BD62-21C9C7581876}"/>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62">
              <a:extLst>
                <a:ext uri="{FF2B5EF4-FFF2-40B4-BE49-F238E27FC236}">
                  <a16:creationId xmlns:a16="http://schemas.microsoft.com/office/drawing/2014/main" id="{9E24A7E4-04B8-42EE-8840-B2971EE0B798}"/>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63">
              <a:extLst>
                <a:ext uri="{FF2B5EF4-FFF2-40B4-BE49-F238E27FC236}">
                  <a16:creationId xmlns:a16="http://schemas.microsoft.com/office/drawing/2014/main" id="{8E51C05C-F3C7-41C1-BF75-6B769BC906EC}"/>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A3A8B8F3-36B6-4459-96DC-7CCD7F28513E}"/>
              </a:ext>
            </a:extLst>
          </p:cNvPr>
          <p:cNvGrpSpPr/>
          <p:nvPr/>
        </p:nvGrpSpPr>
        <p:grpSpPr>
          <a:xfrm>
            <a:off x="6090774" y="5288647"/>
            <a:ext cx="318481" cy="324203"/>
            <a:chOff x="5951363" y="5089577"/>
            <a:chExt cx="495300" cy="504199"/>
          </a:xfrm>
        </p:grpSpPr>
        <p:sp>
          <p:nvSpPr>
            <p:cNvPr id="123" name="Rectangle 148">
              <a:extLst>
                <a:ext uri="{FF2B5EF4-FFF2-40B4-BE49-F238E27FC236}">
                  <a16:creationId xmlns:a16="http://schemas.microsoft.com/office/drawing/2014/main" id="{301F6026-96C7-4059-B541-B28F286690E3}"/>
                </a:ext>
              </a:extLst>
            </p:cNvPr>
            <p:cNvSpPr>
              <a:spLocks noChangeArrowheads="1"/>
            </p:cNvSpPr>
            <p:nvPr/>
          </p:nvSpPr>
          <p:spPr bwMode="auto">
            <a:xfrm>
              <a:off x="5951363" y="5547738"/>
              <a:ext cx="4953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095E9ADC-0AB8-4CFB-B92F-4296DBDA10A9}"/>
                </a:ext>
              </a:extLst>
            </p:cNvPr>
            <p:cNvGrpSpPr/>
            <p:nvPr/>
          </p:nvGrpSpPr>
          <p:grpSpPr>
            <a:xfrm rot="10800000">
              <a:off x="6091857" y="5089577"/>
              <a:ext cx="215901" cy="403226"/>
              <a:chOff x="6091857" y="5089577"/>
              <a:chExt cx="215901" cy="403226"/>
            </a:xfrm>
          </p:grpSpPr>
          <p:sp>
            <p:nvSpPr>
              <p:cNvPr id="125" name="Rectangle 149">
                <a:extLst>
                  <a:ext uri="{FF2B5EF4-FFF2-40B4-BE49-F238E27FC236}">
                    <a16:creationId xmlns:a16="http://schemas.microsoft.com/office/drawing/2014/main" id="{D67EABD0-A1B7-47FF-8D49-902C3E70CB6F}"/>
                  </a:ext>
                </a:extLst>
              </p:cNvPr>
              <p:cNvSpPr>
                <a:spLocks noChangeArrowheads="1"/>
              </p:cNvSpPr>
              <p:nvPr/>
            </p:nvSpPr>
            <p:spPr bwMode="auto">
              <a:xfrm>
                <a:off x="6177582" y="5089577"/>
                <a:ext cx="46038" cy="339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Freeform 150">
                <a:extLst>
                  <a:ext uri="{FF2B5EF4-FFF2-40B4-BE49-F238E27FC236}">
                    <a16:creationId xmlns:a16="http://schemas.microsoft.com/office/drawing/2014/main" id="{38A1DFDD-DC09-47ED-A19C-D8DF20DC2FE9}"/>
                  </a:ext>
                </a:extLst>
              </p:cNvPr>
              <p:cNvSpPr>
                <a:spLocks/>
              </p:cNvSpPr>
              <p:nvPr/>
            </p:nvSpPr>
            <p:spPr bwMode="auto">
              <a:xfrm>
                <a:off x="6091857" y="5351515"/>
                <a:ext cx="141288" cy="141288"/>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151">
                <a:extLst>
                  <a:ext uri="{FF2B5EF4-FFF2-40B4-BE49-F238E27FC236}">
                    <a16:creationId xmlns:a16="http://schemas.microsoft.com/office/drawing/2014/main" id="{453F6E3D-EBE9-482C-B7E5-61C135C31F4F}"/>
                  </a:ext>
                </a:extLst>
              </p:cNvPr>
              <p:cNvSpPr>
                <a:spLocks/>
              </p:cNvSpPr>
              <p:nvPr/>
            </p:nvSpPr>
            <p:spPr bwMode="auto">
              <a:xfrm>
                <a:off x="6166470" y="5351515"/>
                <a:ext cx="141288" cy="141288"/>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A12481C7-7FCF-43F3-A3D4-E3E84B5242C8}"/>
              </a:ext>
            </a:extLst>
          </p:cNvPr>
          <p:cNvGrpSpPr/>
          <p:nvPr/>
        </p:nvGrpSpPr>
        <p:grpSpPr>
          <a:xfrm>
            <a:off x="1497766" y="3032173"/>
            <a:ext cx="689781" cy="676759"/>
            <a:chOff x="6661621" y="4880101"/>
            <a:chExt cx="787880" cy="773006"/>
          </a:xfrm>
          <a:solidFill>
            <a:schemeClr val="accent1"/>
          </a:solidFill>
        </p:grpSpPr>
        <p:sp>
          <p:nvSpPr>
            <p:cNvPr id="129" name="Freeform: Shape 128">
              <a:extLst>
                <a:ext uri="{FF2B5EF4-FFF2-40B4-BE49-F238E27FC236}">
                  <a16:creationId xmlns:a16="http://schemas.microsoft.com/office/drawing/2014/main" id="{43C5FC5E-A2E9-4343-8377-67625E03099D}"/>
                </a:ext>
              </a:extLst>
            </p:cNvPr>
            <p:cNvSpPr/>
            <p:nvPr/>
          </p:nvSpPr>
          <p:spPr bwMode="auto">
            <a:xfrm flipH="1">
              <a:off x="6661621" y="4880101"/>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130" name="Freeform 146">
              <a:extLst>
                <a:ext uri="{FF2B5EF4-FFF2-40B4-BE49-F238E27FC236}">
                  <a16:creationId xmlns:a16="http://schemas.microsoft.com/office/drawing/2014/main" id="{8FCA2393-2F4A-4F56-B4E1-821539D37BF4}"/>
                </a:ext>
              </a:extLst>
            </p:cNvPr>
            <p:cNvSpPr>
              <a:spLocks noChangeAspect="1"/>
            </p:cNvSpPr>
            <p:nvPr/>
          </p:nvSpPr>
          <p:spPr bwMode="auto">
            <a:xfrm>
              <a:off x="6896957" y="5303176"/>
              <a:ext cx="552544" cy="3499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8926989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B554-F404-4747-B0D6-44176C3E6853}"/>
              </a:ext>
            </a:extLst>
          </p:cNvPr>
          <p:cNvSpPr>
            <a:spLocks noGrp="1"/>
          </p:cNvSpPr>
          <p:nvPr>
            <p:ph type="title"/>
          </p:nvPr>
        </p:nvSpPr>
        <p:spPr/>
        <p:txBody>
          <a:bodyPr/>
          <a:lstStyle/>
          <a:p>
            <a:r>
              <a:rPr lang="en-US" dirty="0"/>
              <a:t>SQL Server 2019 Editions</a:t>
            </a:r>
          </a:p>
        </p:txBody>
      </p:sp>
      <p:sp>
        <p:nvSpPr>
          <p:cNvPr id="4" name="Text Placeholder 3">
            <a:extLst>
              <a:ext uri="{FF2B5EF4-FFF2-40B4-BE49-F238E27FC236}">
                <a16:creationId xmlns:a16="http://schemas.microsoft.com/office/drawing/2014/main" id="{7B3D51CE-59ED-41EA-94F8-08C683CE8C71}"/>
              </a:ext>
            </a:extLst>
          </p:cNvPr>
          <p:cNvSpPr>
            <a:spLocks noGrp="1"/>
          </p:cNvSpPr>
          <p:nvPr>
            <p:ph type="body" sz="quarter" idx="10"/>
          </p:nvPr>
        </p:nvSpPr>
        <p:spPr>
          <a:xfrm>
            <a:off x="588263" y="1044575"/>
            <a:ext cx="11018520" cy="307777"/>
          </a:xfrm>
        </p:spPr>
        <p:txBody>
          <a:bodyPr/>
          <a:lstStyle/>
          <a:p>
            <a:r>
              <a:rPr lang="en-US" kern="0" dirty="0">
                <a:ln>
                  <a:solidFill>
                    <a:srgbClr val="FFFFFF">
                      <a:alpha val="0"/>
                    </a:srgbClr>
                  </a:solidFill>
                </a:ln>
                <a:solidFill>
                  <a:srgbClr val="0078D4"/>
                </a:solidFill>
                <a:ea typeface="Segoe UI Black" panose="020B0A02040204020203" pitchFamily="34" charset="0"/>
                <a:cs typeface="Segoe UI Semibold" panose="020B0502040204020203" pitchFamily="34" charset="0"/>
              </a:rPr>
              <a:t>Build once and deploy across any SQL Server edition without changing your app</a:t>
            </a:r>
          </a:p>
        </p:txBody>
      </p:sp>
      <p:sp>
        <p:nvSpPr>
          <p:cNvPr id="6" name="Rectangle 5">
            <a:extLst>
              <a:ext uri="{FF2B5EF4-FFF2-40B4-BE49-F238E27FC236}">
                <a16:creationId xmlns:a16="http://schemas.microsoft.com/office/drawing/2014/main" id="{329AEF3C-938D-4A4A-BC24-0744E5C179AE}"/>
              </a:ext>
            </a:extLst>
          </p:cNvPr>
          <p:cNvSpPr/>
          <p:nvPr/>
        </p:nvSpPr>
        <p:spPr bwMode="auto">
          <a:xfrm>
            <a:off x="1115324" y="5932825"/>
            <a:ext cx="10111476" cy="6108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34FB780-2EA0-4D8E-A90E-2E2A8240D23D}"/>
              </a:ext>
            </a:extLst>
          </p:cNvPr>
          <p:cNvSpPr txBox="1"/>
          <p:nvPr/>
        </p:nvSpPr>
        <p:spPr>
          <a:xfrm>
            <a:off x="2696161" y="6080536"/>
            <a:ext cx="7551245" cy="31547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105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598520EB-3290-40B4-AC2B-05230D8FA527}"/>
              </a:ext>
            </a:extLst>
          </p:cNvPr>
          <p:cNvGrpSpPr/>
          <p:nvPr/>
        </p:nvGrpSpPr>
        <p:grpSpPr>
          <a:xfrm>
            <a:off x="1514329" y="6021625"/>
            <a:ext cx="948126" cy="433292"/>
            <a:chOff x="-908090" y="6699561"/>
            <a:chExt cx="1220971" cy="557983"/>
          </a:xfrm>
        </p:grpSpPr>
        <p:grpSp>
          <p:nvGrpSpPr>
            <p:cNvPr id="9" name="Group 174">
              <a:extLst>
                <a:ext uri="{FF2B5EF4-FFF2-40B4-BE49-F238E27FC236}">
                  <a16:creationId xmlns:a16="http://schemas.microsoft.com/office/drawing/2014/main" id="{C2D302D0-F829-4E47-8AC4-CF04C9852ED1}"/>
                </a:ext>
              </a:extLst>
            </p:cNvPr>
            <p:cNvGrpSpPr>
              <a:grpSpLocks noChangeAspect="1"/>
            </p:cNvGrpSpPr>
            <p:nvPr/>
          </p:nvGrpSpPr>
          <p:grpSpPr bwMode="auto">
            <a:xfrm flipH="1">
              <a:off x="-908090" y="6699561"/>
              <a:ext cx="743977" cy="557983"/>
              <a:chOff x="4013" y="1038"/>
              <a:chExt cx="312" cy="234"/>
            </a:xfrm>
          </p:grpSpPr>
          <p:sp>
            <p:nvSpPr>
              <p:cNvPr id="23" name="AutoShape 173">
                <a:extLst>
                  <a:ext uri="{FF2B5EF4-FFF2-40B4-BE49-F238E27FC236}">
                    <a16:creationId xmlns:a16="http://schemas.microsoft.com/office/drawing/2014/main" id="{EC167E59-32C9-454E-840C-555B3913274C}"/>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75">
                <a:extLst>
                  <a:ext uri="{FF2B5EF4-FFF2-40B4-BE49-F238E27FC236}">
                    <a16:creationId xmlns:a16="http://schemas.microsoft.com/office/drawing/2014/main" id="{CBA15774-6D1A-4879-8B60-9DE6A347D194}"/>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76">
                <a:extLst>
                  <a:ext uri="{FF2B5EF4-FFF2-40B4-BE49-F238E27FC236}">
                    <a16:creationId xmlns:a16="http://schemas.microsoft.com/office/drawing/2014/main" id="{5F23B804-92E9-4797-AAC2-545209AE5B51}"/>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Oval 177">
                <a:extLst>
                  <a:ext uri="{FF2B5EF4-FFF2-40B4-BE49-F238E27FC236}">
                    <a16:creationId xmlns:a16="http://schemas.microsoft.com/office/drawing/2014/main" id="{D7BFB976-CD4D-45B8-BF93-46E27CF051DA}"/>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Oval 178">
                <a:extLst>
                  <a:ext uri="{FF2B5EF4-FFF2-40B4-BE49-F238E27FC236}">
                    <a16:creationId xmlns:a16="http://schemas.microsoft.com/office/drawing/2014/main" id="{63905B34-6F5E-42EA-A27F-49149375BEED}"/>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Oval 179">
                <a:extLst>
                  <a:ext uri="{FF2B5EF4-FFF2-40B4-BE49-F238E27FC236}">
                    <a16:creationId xmlns:a16="http://schemas.microsoft.com/office/drawing/2014/main" id="{FA6B2C9B-B182-4A11-8E0B-BC8852848802}"/>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80">
                <a:extLst>
                  <a:ext uri="{FF2B5EF4-FFF2-40B4-BE49-F238E27FC236}">
                    <a16:creationId xmlns:a16="http://schemas.microsoft.com/office/drawing/2014/main" id="{5138803A-A16F-4FED-AD93-83B3B2F65135}"/>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81">
                <a:extLst>
                  <a:ext uri="{FF2B5EF4-FFF2-40B4-BE49-F238E27FC236}">
                    <a16:creationId xmlns:a16="http://schemas.microsoft.com/office/drawing/2014/main" id="{E7AAAEFA-E003-4221-BA98-CF3DB314BA15}"/>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Freeform 182">
                <a:extLst>
                  <a:ext uri="{FF2B5EF4-FFF2-40B4-BE49-F238E27FC236}">
                    <a16:creationId xmlns:a16="http://schemas.microsoft.com/office/drawing/2014/main" id="{F875A8D5-7652-47D8-AEB6-FEED8F388885}"/>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Freeform 183">
                <a:extLst>
                  <a:ext uri="{FF2B5EF4-FFF2-40B4-BE49-F238E27FC236}">
                    <a16:creationId xmlns:a16="http://schemas.microsoft.com/office/drawing/2014/main" id="{CB2341B3-2513-404A-BD33-04882B84EECE}"/>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84">
                <a:extLst>
                  <a:ext uri="{FF2B5EF4-FFF2-40B4-BE49-F238E27FC236}">
                    <a16:creationId xmlns:a16="http://schemas.microsoft.com/office/drawing/2014/main" id="{FD45A11A-AC0A-49CA-8045-42BAABAA95B8}"/>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Oval 185">
                <a:extLst>
                  <a:ext uri="{FF2B5EF4-FFF2-40B4-BE49-F238E27FC236}">
                    <a16:creationId xmlns:a16="http://schemas.microsoft.com/office/drawing/2014/main" id="{FDA0C135-1EE0-4533-828B-59200A91423D}"/>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86">
                <a:extLst>
                  <a:ext uri="{FF2B5EF4-FFF2-40B4-BE49-F238E27FC236}">
                    <a16:creationId xmlns:a16="http://schemas.microsoft.com/office/drawing/2014/main" id="{719AB6D9-3BE3-4894-8E99-92BA31F3DA2B}"/>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1ADBA60F-4D3C-4305-A8AD-1894700E8B3E}"/>
                </a:ext>
              </a:extLst>
            </p:cNvPr>
            <p:cNvGrpSpPr/>
            <p:nvPr/>
          </p:nvGrpSpPr>
          <p:grpSpPr>
            <a:xfrm>
              <a:off x="-117102" y="6792406"/>
              <a:ext cx="429983" cy="465137"/>
              <a:chOff x="-117102" y="6792406"/>
              <a:chExt cx="429983" cy="465137"/>
            </a:xfrm>
          </p:grpSpPr>
          <p:sp>
            <p:nvSpPr>
              <p:cNvPr id="11" name="Rectangle 49">
                <a:extLst>
                  <a:ext uri="{FF2B5EF4-FFF2-40B4-BE49-F238E27FC236}">
                    <a16:creationId xmlns:a16="http://schemas.microsoft.com/office/drawing/2014/main" id="{B5892650-BB22-4C0C-B109-D1F361C3FD21}"/>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 name="Rectangle 50">
                <a:extLst>
                  <a:ext uri="{FF2B5EF4-FFF2-40B4-BE49-F238E27FC236}">
                    <a16:creationId xmlns:a16="http://schemas.microsoft.com/office/drawing/2014/main" id="{2AF3E354-F044-4FC8-9A67-C6C37BD90528}"/>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Rectangle 51">
                <a:extLst>
                  <a:ext uri="{FF2B5EF4-FFF2-40B4-BE49-F238E27FC236}">
                    <a16:creationId xmlns:a16="http://schemas.microsoft.com/office/drawing/2014/main" id="{DFB48BC6-64A0-4703-B9E4-428A8EB56D8D}"/>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52">
                <a:extLst>
                  <a:ext uri="{FF2B5EF4-FFF2-40B4-BE49-F238E27FC236}">
                    <a16:creationId xmlns:a16="http://schemas.microsoft.com/office/drawing/2014/main" id="{2E1B3A15-D8AF-44DD-9A77-2165C784A60C}"/>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Oval 53">
                <a:extLst>
                  <a:ext uri="{FF2B5EF4-FFF2-40B4-BE49-F238E27FC236}">
                    <a16:creationId xmlns:a16="http://schemas.microsoft.com/office/drawing/2014/main" id="{ECD8D285-4AE2-414A-91D8-E982DE114EDB}"/>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54">
                <a:extLst>
                  <a:ext uri="{FF2B5EF4-FFF2-40B4-BE49-F238E27FC236}">
                    <a16:creationId xmlns:a16="http://schemas.microsoft.com/office/drawing/2014/main" id="{528CB6B1-CDA4-49D7-9F99-B36481391596}"/>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Oval 56">
                <a:extLst>
                  <a:ext uri="{FF2B5EF4-FFF2-40B4-BE49-F238E27FC236}">
                    <a16:creationId xmlns:a16="http://schemas.microsoft.com/office/drawing/2014/main" id="{9BBC6045-4E47-4D2B-9D19-CC7164EEB2EC}"/>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Oval 57">
                <a:extLst>
                  <a:ext uri="{FF2B5EF4-FFF2-40B4-BE49-F238E27FC236}">
                    <a16:creationId xmlns:a16="http://schemas.microsoft.com/office/drawing/2014/main" id="{568DB54E-04CE-44B4-964B-055F6A7EEC1E}"/>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59">
                <a:extLst>
                  <a:ext uri="{FF2B5EF4-FFF2-40B4-BE49-F238E27FC236}">
                    <a16:creationId xmlns:a16="http://schemas.microsoft.com/office/drawing/2014/main" id="{BA898464-5F0E-4A87-9EF9-988A2E764C4C}"/>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0">
                <a:extLst>
                  <a:ext uri="{FF2B5EF4-FFF2-40B4-BE49-F238E27FC236}">
                    <a16:creationId xmlns:a16="http://schemas.microsoft.com/office/drawing/2014/main" id="{46763DA3-EF9E-451A-A4D9-B7006905FA1C}"/>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2">
                <a:extLst>
                  <a:ext uri="{FF2B5EF4-FFF2-40B4-BE49-F238E27FC236}">
                    <a16:creationId xmlns:a16="http://schemas.microsoft.com/office/drawing/2014/main" id="{42E11709-7F3C-4F7E-AE44-820D94CE6AC5}"/>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Oval 63">
                <a:extLst>
                  <a:ext uri="{FF2B5EF4-FFF2-40B4-BE49-F238E27FC236}">
                    <a16:creationId xmlns:a16="http://schemas.microsoft.com/office/drawing/2014/main" id="{C6D39046-6A29-435B-B70F-434DF0176B48}"/>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1E2B5470-8670-474F-BE47-B3A6D2B09717}"/>
              </a:ext>
            </a:extLst>
          </p:cNvPr>
          <p:cNvSpPr txBox="1"/>
          <p:nvPr/>
        </p:nvSpPr>
        <p:spPr>
          <a:xfrm>
            <a:off x="9056213" y="1719011"/>
            <a:ext cx="2057000"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Mission-critical</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performance and intelligence </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tier 1 databases</a:t>
            </a:r>
          </a:p>
        </p:txBody>
      </p:sp>
      <p:grpSp>
        <p:nvGrpSpPr>
          <p:cNvPr id="38" name="Group 37">
            <a:extLst>
              <a:ext uri="{FF2B5EF4-FFF2-40B4-BE49-F238E27FC236}">
                <a16:creationId xmlns:a16="http://schemas.microsoft.com/office/drawing/2014/main" id="{76E82982-B799-4F82-A3EE-3A2CE2899098}"/>
              </a:ext>
            </a:extLst>
          </p:cNvPr>
          <p:cNvGrpSpPr/>
          <p:nvPr/>
        </p:nvGrpSpPr>
        <p:grpSpPr>
          <a:xfrm>
            <a:off x="8261856" y="1945039"/>
            <a:ext cx="698936" cy="394201"/>
            <a:chOff x="4713151" y="1787404"/>
            <a:chExt cx="989328" cy="557983"/>
          </a:xfrm>
        </p:grpSpPr>
        <p:sp>
          <p:nvSpPr>
            <p:cNvPr id="39" name="Rectangle 49">
              <a:extLst>
                <a:ext uri="{FF2B5EF4-FFF2-40B4-BE49-F238E27FC236}">
                  <a16:creationId xmlns:a16="http://schemas.microsoft.com/office/drawing/2014/main" id="{B6A71606-B183-40E6-B61C-B1C2C531704C}"/>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0" name="Rectangle 50">
              <a:extLst>
                <a:ext uri="{FF2B5EF4-FFF2-40B4-BE49-F238E27FC236}">
                  <a16:creationId xmlns:a16="http://schemas.microsoft.com/office/drawing/2014/main" id="{868D6AEF-4289-48FC-8CC9-2919A1F40D11}"/>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1" name="Rectangle 51">
              <a:extLst>
                <a:ext uri="{FF2B5EF4-FFF2-40B4-BE49-F238E27FC236}">
                  <a16:creationId xmlns:a16="http://schemas.microsoft.com/office/drawing/2014/main" id="{77616C58-7953-4F5D-8544-3D1318793E5D}"/>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2" name="Rectangle 52">
              <a:extLst>
                <a:ext uri="{FF2B5EF4-FFF2-40B4-BE49-F238E27FC236}">
                  <a16:creationId xmlns:a16="http://schemas.microsoft.com/office/drawing/2014/main" id="{F4E37541-03CF-4AD6-9DB3-C5901BE94329}"/>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3" name="Oval 53">
              <a:extLst>
                <a:ext uri="{FF2B5EF4-FFF2-40B4-BE49-F238E27FC236}">
                  <a16:creationId xmlns:a16="http://schemas.microsoft.com/office/drawing/2014/main" id="{5C2E0B8F-B11A-4838-AA5E-A2EB27E5FD4B}"/>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4" name="Oval 54">
              <a:extLst>
                <a:ext uri="{FF2B5EF4-FFF2-40B4-BE49-F238E27FC236}">
                  <a16:creationId xmlns:a16="http://schemas.microsoft.com/office/drawing/2014/main" id="{ADA15CCD-9702-4DF0-B783-9463FB9E7124}"/>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5" name="Oval 56">
              <a:extLst>
                <a:ext uri="{FF2B5EF4-FFF2-40B4-BE49-F238E27FC236}">
                  <a16:creationId xmlns:a16="http://schemas.microsoft.com/office/drawing/2014/main" id="{291E1C88-D970-447F-99A5-C0C2EE2CEA77}"/>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Oval 57">
              <a:extLst>
                <a:ext uri="{FF2B5EF4-FFF2-40B4-BE49-F238E27FC236}">
                  <a16:creationId xmlns:a16="http://schemas.microsoft.com/office/drawing/2014/main" id="{A00AC99B-E52D-426C-9673-F7C1D4CD83B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Oval 59">
              <a:extLst>
                <a:ext uri="{FF2B5EF4-FFF2-40B4-BE49-F238E27FC236}">
                  <a16:creationId xmlns:a16="http://schemas.microsoft.com/office/drawing/2014/main" id="{7EE2D203-A681-45D3-9276-B2B92203EA37}"/>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60">
              <a:extLst>
                <a:ext uri="{FF2B5EF4-FFF2-40B4-BE49-F238E27FC236}">
                  <a16:creationId xmlns:a16="http://schemas.microsoft.com/office/drawing/2014/main" id="{E760E480-9313-45FC-950A-346DB7433D2C}"/>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Oval 62">
              <a:extLst>
                <a:ext uri="{FF2B5EF4-FFF2-40B4-BE49-F238E27FC236}">
                  <a16:creationId xmlns:a16="http://schemas.microsoft.com/office/drawing/2014/main" id="{DCE9D67B-0C99-49BC-B6AC-DAA320237488}"/>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Oval 63">
              <a:extLst>
                <a:ext uri="{FF2B5EF4-FFF2-40B4-BE49-F238E27FC236}">
                  <a16:creationId xmlns:a16="http://schemas.microsoft.com/office/drawing/2014/main" id="{BE4A2A85-A5C1-43EC-92FE-370DBA1F7709}"/>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F9AA4FC1-F66A-4B78-BBB0-F0AE41CFB02E}"/>
                </a:ext>
              </a:extLst>
            </p:cNvPr>
            <p:cNvGrpSpPr/>
            <p:nvPr/>
          </p:nvGrpSpPr>
          <p:grpSpPr>
            <a:xfrm>
              <a:off x="4713151" y="1787404"/>
              <a:ext cx="557982" cy="557983"/>
              <a:chOff x="650875" y="1585913"/>
              <a:chExt cx="495300" cy="495301"/>
            </a:xfrm>
          </p:grpSpPr>
          <p:grpSp>
            <p:nvGrpSpPr>
              <p:cNvPr id="52" name="Group 51">
                <a:extLst>
                  <a:ext uri="{FF2B5EF4-FFF2-40B4-BE49-F238E27FC236}">
                    <a16:creationId xmlns:a16="http://schemas.microsoft.com/office/drawing/2014/main" id="{6DF7F950-6D7B-4E5B-A6AE-C9E681493FF6}"/>
                  </a:ext>
                </a:extLst>
              </p:cNvPr>
              <p:cNvGrpSpPr/>
              <p:nvPr/>
            </p:nvGrpSpPr>
            <p:grpSpPr>
              <a:xfrm>
                <a:off x="650875" y="1585913"/>
                <a:ext cx="495300" cy="495301"/>
                <a:chOff x="650875" y="1585913"/>
                <a:chExt cx="495300" cy="495301"/>
              </a:xfrm>
            </p:grpSpPr>
            <p:sp>
              <p:nvSpPr>
                <p:cNvPr id="57" name="Rectangle 5">
                  <a:extLst>
                    <a:ext uri="{FF2B5EF4-FFF2-40B4-BE49-F238E27FC236}">
                      <a16:creationId xmlns:a16="http://schemas.microsoft.com/office/drawing/2014/main" id="{15A5673C-D5CC-4F9D-8648-3267948B00D0}"/>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9E723C90-F861-4C9D-BB2F-A779AB879327}"/>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Rectangle 7">
                  <a:extLst>
                    <a:ext uri="{FF2B5EF4-FFF2-40B4-BE49-F238E27FC236}">
                      <a16:creationId xmlns:a16="http://schemas.microsoft.com/office/drawing/2014/main" id="{86A3ADE4-128A-4EE0-80F4-40D36BEFC3A2}"/>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Rectangle 8">
                  <a:extLst>
                    <a:ext uri="{FF2B5EF4-FFF2-40B4-BE49-F238E27FC236}">
                      <a16:creationId xmlns:a16="http://schemas.microsoft.com/office/drawing/2014/main" id="{34B30890-7745-4673-9310-06A124918B6F}"/>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Rectangle 9">
                  <a:extLst>
                    <a:ext uri="{FF2B5EF4-FFF2-40B4-BE49-F238E27FC236}">
                      <a16:creationId xmlns:a16="http://schemas.microsoft.com/office/drawing/2014/main" id="{9E91EE9B-B016-4D54-8B54-4596B0A4BB7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Rectangle 10">
                  <a:extLst>
                    <a:ext uri="{FF2B5EF4-FFF2-40B4-BE49-F238E27FC236}">
                      <a16:creationId xmlns:a16="http://schemas.microsoft.com/office/drawing/2014/main" id="{F16A5F7E-6848-4360-9966-C4AB1CD109C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3" name="Rectangle 11">
                  <a:extLst>
                    <a:ext uri="{FF2B5EF4-FFF2-40B4-BE49-F238E27FC236}">
                      <a16:creationId xmlns:a16="http://schemas.microsoft.com/office/drawing/2014/main" id="{F0A0C40C-AE84-4141-8F36-89A593D8178E}"/>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4" name="Rectangle 12">
                  <a:extLst>
                    <a:ext uri="{FF2B5EF4-FFF2-40B4-BE49-F238E27FC236}">
                      <a16:creationId xmlns:a16="http://schemas.microsoft.com/office/drawing/2014/main" id="{54EA1BA7-2475-465D-AA7E-C40A9C71AE97}"/>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5" name="Rectangle 13">
                  <a:extLst>
                    <a:ext uri="{FF2B5EF4-FFF2-40B4-BE49-F238E27FC236}">
                      <a16:creationId xmlns:a16="http://schemas.microsoft.com/office/drawing/2014/main" id="{54C79C07-05EA-4847-9540-AC9ADD766AFF}"/>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Rectangle 14">
                  <a:extLst>
                    <a:ext uri="{FF2B5EF4-FFF2-40B4-BE49-F238E27FC236}">
                      <a16:creationId xmlns:a16="http://schemas.microsoft.com/office/drawing/2014/main" id="{3F9280AB-B01B-4BB7-BF79-49F757518C3F}"/>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Rectangle 15">
                  <a:extLst>
                    <a:ext uri="{FF2B5EF4-FFF2-40B4-BE49-F238E27FC236}">
                      <a16:creationId xmlns:a16="http://schemas.microsoft.com/office/drawing/2014/main" id="{9358E262-9069-4C81-A2B5-DE3967DF967D}"/>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Rectangle 16">
                  <a:extLst>
                    <a:ext uri="{FF2B5EF4-FFF2-40B4-BE49-F238E27FC236}">
                      <a16:creationId xmlns:a16="http://schemas.microsoft.com/office/drawing/2014/main" id="{F3D84A3E-C7D8-4915-A2A0-B0696456CCFC}"/>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9D6DB948-9CF2-45E2-B74E-E25ED902EFAC}"/>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5E8EF6F9-70C4-4B60-81CA-EA793E2B4033}"/>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C7FA20CF-2175-4903-99B6-56860588520F}"/>
                  </a:ext>
                </a:extLst>
              </p:cNvPr>
              <p:cNvGrpSpPr/>
              <p:nvPr/>
            </p:nvGrpSpPr>
            <p:grpSpPr>
              <a:xfrm>
                <a:off x="944563" y="1663701"/>
                <a:ext cx="155575" cy="92075"/>
                <a:chOff x="944563" y="1663701"/>
                <a:chExt cx="155575" cy="92075"/>
              </a:xfrm>
            </p:grpSpPr>
            <p:sp>
              <p:nvSpPr>
                <p:cNvPr id="54" name="Oval 19">
                  <a:extLst>
                    <a:ext uri="{FF2B5EF4-FFF2-40B4-BE49-F238E27FC236}">
                      <a16:creationId xmlns:a16="http://schemas.microsoft.com/office/drawing/2014/main" id="{029ED17B-3A3D-4387-879E-3B24ACCB1A01}"/>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729665C5-F0B2-4F05-B9AE-6BF1E023B9B6}"/>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4B4C45A3-077B-4058-885B-913D0C5289E1}"/>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grpSp>
        <p:nvGrpSpPr>
          <p:cNvPr id="71" name="Group 70">
            <a:extLst>
              <a:ext uri="{FF2B5EF4-FFF2-40B4-BE49-F238E27FC236}">
                <a16:creationId xmlns:a16="http://schemas.microsoft.com/office/drawing/2014/main" id="{8FF071D6-ABFE-47AD-A212-1B4BE6BC909E}"/>
              </a:ext>
            </a:extLst>
          </p:cNvPr>
          <p:cNvGrpSpPr/>
          <p:nvPr/>
        </p:nvGrpSpPr>
        <p:grpSpPr>
          <a:xfrm>
            <a:off x="4851255" y="2352410"/>
            <a:ext cx="2809271" cy="715581"/>
            <a:chOff x="3573148" y="3462401"/>
            <a:chExt cx="2809271" cy="715581"/>
          </a:xfrm>
        </p:grpSpPr>
        <p:sp>
          <p:nvSpPr>
            <p:cNvPr id="72" name="TextBox 71">
              <a:extLst>
                <a:ext uri="{FF2B5EF4-FFF2-40B4-BE49-F238E27FC236}">
                  <a16:creationId xmlns:a16="http://schemas.microsoft.com/office/drawing/2014/main" id="{E0967E95-DE7E-43EE-8D64-FB20131A6FDD}"/>
                </a:ext>
              </a:extLst>
            </p:cNvPr>
            <p:cNvSpPr txBox="1"/>
            <p:nvPr/>
          </p:nvSpPr>
          <p:spPr>
            <a:xfrm>
              <a:off x="4423358" y="3462401"/>
              <a:ext cx="1959061"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Full featured database with Big Data Clusters for mid-tier applications and data marts</a:t>
              </a:r>
            </a:p>
          </p:txBody>
        </p:sp>
        <p:grpSp>
          <p:nvGrpSpPr>
            <p:cNvPr id="73" name="Group 72">
              <a:extLst>
                <a:ext uri="{FF2B5EF4-FFF2-40B4-BE49-F238E27FC236}">
                  <a16:creationId xmlns:a16="http://schemas.microsoft.com/office/drawing/2014/main" id="{660EA23E-A84E-439B-9F24-48F4C3B83FDA}"/>
                </a:ext>
              </a:extLst>
            </p:cNvPr>
            <p:cNvGrpSpPr/>
            <p:nvPr/>
          </p:nvGrpSpPr>
          <p:grpSpPr>
            <a:xfrm>
              <a:off x="3573148" y="3647227"/>
              <a:ext cx="744840" cy="394200"/>
              <a:chOff x="3484846" y="2357727"/>
              <a:chExt cx="1054309" cy="557984"/>
            </a:xfrm>
          </p:grpSpPr>
          <p:grpSp>
            <p:nvGrpSpPr>
              <p:cNvPr id="74" name="Group 174">
                <a:extLst>
                  <a:ext uri="{FF2B5EF4-FFF2-40B4-BE49-F238E27FC236}">
                    <a16:creationId xmlns:a16="http://schemas.microsoft.com/office/drawing/2014/main" id="{67CB069F-653B-4DBE-9CB0-CE2CF2CCC215}"/>
                  </a:ext>
                </a:extLst>
              </p:cNvPr>
              <p:cNvGrpSpPr>
                <a:grpSpLocks noChangeAspect="1"/>
              </p:cNvGrpSpPr>
              <p:nvPr/>
            </p:nvGrpSpPr>
            <p:grpSpPr bwMode="auto">
              <a:xfrm flipH="1">
                <a:off x="3484846" y="2357727"/>
                <a:ext cx="743977" cy="557983"/>
                <a:chOff x="4013" y="1038"/>
                <a:chExt cx="312" cy="234"/>
              </a:xfrm>
            </p:grpSpPr>
            <p:sp>
              <p:nvSpPr>
                <p:cNvPr id="81" name="AutoShape 173">
                  <a:extLst>
                    <a:ext uri="{FF2B5EF4-FFF2-40B4-BE49-F238E27FC236}">
                      <a16:creationId xmlns:a16="http://schemas.microsoft.com/office/drawing/2014/main" id="{CA94CB25-3488-47A8-95D1-D3631C507B82}"/>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Rectangle 175">
                  <a:extLst>
                    <a:ext uri="{FF2B5EF4-FFF2-40B4-BE49-F238E27FC236}">
                      <a16:creationId xmlns:a16="http://schemas.microsoft.com/office/drawing/2014/main" id="{B3C06402-BF55-4BC3-AEF6-F0AD53CBE6E6}"/>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Rectangle 176">
                  <a:extLst>
                    <a:ext uri="{FF2B5EF4-FFF2-40B4-BE49-F238E27FC236}">
                      <a16:creationId xmlns:a16="http://schemas.microsoft.com/office/drawing/2014/main" id="{33252A21-5DB6-422D-8D02-448BD25B3383}"/>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4" name="Oval 177">
                  <a:extLst>
                    <a:ext uri="{FF2B5EF4-FFF2-40B4-BE49-F238E27FC236}">
                      <a16:creationId xmlns:a16="http://schemas.microsoft.com/office/drawing/2014/main" id="{58E2C66E-E438-44B1-A972-23F4F405B1C4}"/>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Oval 178">
                  <a:extLst>
                    <a:ext uri="{FF2B5EF4-FFF2-40B4-BE49-F238E27FC236}">
                      <a16:creationId xmlns:a16="http://schemas.microsoft.com/office/drawing/2014/main" id="{E0059DD4-EDCF-41EC-B75B-B3D0E69617FF}"/>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Oval 179">
                  <a:extLst>
                    <a:ext uri="{FF2B5EF4-FFF2-40B4-BE49-F238E27FC236}">
                      <a16:creationId xmlns:a16="http://schemas.microsoft.com/office/drawing/2014/main" id="{E5ACC476-2C6C-457A-AB32-83C932EF2A0D}"/>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180">
                  <a:extLst>
                    <a:ext uri="{FF2B5EF4-FFF2-40B4-BE49-F238E27FC236}">
                      <a16:creationId xmlns:a16="http://schemas.microsoft.com/office/drawing/2014/main" id="{A94CC03B-7DF7-4AAB-990E-7D78C26EE5AA}"/>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Freeform 181">
                  <a:extLst>
                    <a:ext uri="{FF2B5EF4-FFF2-40B4-BE49-F238E27FC236}">
                      <a16:creationId xmlns:a16="http://schemas.microsoft.com/office/drawing/2014/main" id="{64449069-A345-4F70-ABA2-B436516E383C}"/>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Freeform 182">
                  <a:extLst>
                    <a:ext uri="{FF2B5EF4-FFF2-40B4-BE49-F238E27FC236}">
                      <a16:creationId xmlns:a16="http://schemas.microsoft.com/office/drawing/2014/main" id="{61DC9B3A-0DF1-48E5-926B-1F610294DDC8}"/>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183">
                  <a:extLst>
                    <a:ext uri="{FF2B5EF4-FFF2-40B4-BE49-F238E27FC236}">
                      <a16:creationId xmlns:a16="http://schemas.microsoft.com/office/drawing/2014/main" id="{7855ADA0-79A5-4316-8247-F5F8BF63E91A}"/>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Oval 184">
                  <a:extLst>
                    <a:ext uri="{FF2B5EF4-FFF2-40B4-BE49-F238E27FC236}">
                      <a16:creationId xmlns:a16="http://schemas.microsoft.com/office/drawing/2014/main" id="{FE70D2F4-EC48-49E7-9251-FDFB1EC4EECF}"/>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85">
                  <a:extLst>
                    <a:ext uri="{FF2B5EF4-FFF2-40B4-BE49-F238E27FC236}">
                      <a16:creationId xmlns:a16="http://schemas.microsoft.com/office/drawing/2014/main" id="{1CF3BDC3-C5FD-4AD7-BB4E-7DDCFD7D0DF4}"/>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86">
                  <a:extLst>
                    <a:ext uri="{FF2B5EF4-FFF2-40B4-BE49-F238E27FC236}">
                      <a16:creationId xmlns:a16="http://schemas.microsoft.com/office/drawing/2014/main" id="{40E2F5F0-A30E-415C-82B5-FE89A267295A}"/>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A3ADD22D-F472-4D99-A650-4F3E9E136929}"/>
                  </a:ext>
                </a:extLst>
              </p:cNvPr>
              <p:cNvGrpSpPr/>
              <p:nvPr/>
            </p:nvGrpSpPr>
            <p:grpSpPr>
              <a:xfrm>
                <a:off x="4260163" y="2357728"/>
                <a:ext cx="278992" cy="557983"/>
                <a:chOff x="2686049" y="1585914"/>
                <a:chExt cx="247650" cy="495300"/>
              </a:xfrm>
            </p:grpSpPr>
            <p:sp>
              <p:nvSpPr>
                <p:cNvPr id="76" name="Rectangle 39">
                  <a:extLst>
                    <a:ext uri="{FF2B5EF4-FFF2-40B4-BE49-F238E27FC236}">
                      <a16:creationId xmlns:a16="http://schemas.microsoft.com/office/drawing/2014/main" id="{1D7FB191-768C-4C9B-A6E8-EFB16D35E552}"/>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Rectangle 40">
                  <a:extLst>
                    <a:ext uri="{FF2B5EF4-FFF2-40B4-BE49-F238E27FC236}">
                      <a16:creationId xmlns:a16="http://schemas.microsoft.com/office/drawing/2014/main" id="{E3F56D9D-AB2B-4E1D-831E-7E7F3E543130}"/>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Rectangle 41">
                  <a:extLst>
                    <a:ext uri="{FF2B5EF4-FFF2-40B4-BE49-F238E27FC236}">
                      <a16:creationId xmlns:a16="http://schemas.microsoft.com/office/drawing/2014/main" id="{F068386A-13CF-4793-95D5-DCA5AA02FD3D}"/>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9" name="Rectangle 42">
                  <a:extLst>
                    <a:ext uri="{FF2B5EF4-FFF2-40B4-BE49-F238E27FC236}">
                      <a16:creationId xmlns:a16="http://schemas.microsoft.com/office/drawing/2014/main" id="{7CBB87DA-E4DE-440B-BA49-C2E012A7DE10}"/>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0" name="Oval 43">
                  <a:extLst>
                    <a:ext uri="{FF2B5EF4-FFF2-40B4-BE49-F238E27FC236}">
                      <a16:creationId xmlns:a16="http://schemas.microsoft.com/office/drawing/2014/main" id="{164AAF01-5798-4C9B-ADE2-6BEE03282D5E}"/>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sp>
        <p:nvSpPr>
          <p:cNvPr id="134" name="Rectangle 133">
            <a:extLst>
              <a:ext uri="{FF2B5EF4-FFF2-40B4-BE49-F238E27FC236}">
                <a16:creationId xmlns:a16="http://schemas.microsoft.com/office/drawing/2014/main" id="{9059DD72-E8A5-4E3C-B41F-C121976B41C1}"/>
              </a:ext>
            </a:extLst>
          </p:cNvPr>
          <p:cNvSpPr/>
          <p:nvPr/>
        </p:nvSpPr>
        <p:spPr bwMode="auto">
          <a:xfrm>
            <a:off x="8261856" y="2476072"/>
            <a:ext cx="2910508" cy="2071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Industry-leading performance with unmatched scalability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virtualization benefits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Petabyte scale data warehousing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Business critical HA on Windows and Linux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Access to Power BI Report Server</a:t>
            </a:r>
          </a:p>
        </p:txBody>
      </p:sp>
      <p:sp>
        <p:nvSpPr>
          <p:cNvPr id="135" name="Rectangle 134">
            <a:extLst>
              <a:ext uri="{FF2B5EF4-FFF2-40B4-BE49-F238E27FC236}">
                <a16:creationId xmlns:a16="http://schemas.microsoft.com/office/drawing/2014/main" id="{BF588BE2-B62F-46C2-A871-1A15BA7237D2}"/>
              </a:ext>
            </a:extLst>
          </p:cNvPr>
          <p:cNvSpPr/>
          <p:nvPr/>
        </p:nvSpPr>
        <p:spPr bwMode="auto">
          <a:xfrm>
            <a:off x="4710961" y="3124840"/>
            <a:ext cx="2910508" cy="23791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24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128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SQL Server 2019 Big Data Clusters</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0" i="0" u="none" strike="noStrike" kern="0" cap="none" spc="0" normalizeH="0" baseline="30000" noProof="0" dirty="0">
              <a:ln>
                <a:noFill/>
              </a:ln>
              <a:solidFill>
                <a:srgbClr val="0078D4"/>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virtualization through PolyBase</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Accelerated Database Recovery</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Transparent Data Encryption</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Enhanced in-memory performance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Automatic intelligent database tuning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D3763D9E-EF3A-44DF-AE92-6A76CDC994E5}"/>
              </a:ext>
            </a:extLst>
          </p:cNvPr>
          <p:cNvSpPr/>
          <p:nvPr/>
        </p:nvSpPr>
        <p:spPr bwMode="auto">
          <a:xfrm>
            <a:off x="4710961" y="5273120"/>
            <a:ext cx="2910508" cy="3754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sp>
        <p:nvSpPr>
          <p:cNvPr id="137" name="Rectangle 136">
            <a:extLst>
              <a:ext uri="{FF2B5EF4-FFF2-40B4-BE49-F238E27FC236}">
                <a16:creationId xmlns:a16="http://schemas.microsoft.com/office/drawing/2014/main" id="{1AC1B771-2B15-4F9A-A7D3-B9010241F49B}"/>
              </a:ext>
            </a:extLst>
          </p:cNvPr>
          <p:cNvSpPr/>
          <p:nvPr/>
        </p:nvSpPr>
        <p:spPr bwMode="auto">
          <a:xfrm>
            <a:off x="8261856" y="4518711"/>
            <a:ext cx="2910508" cy="6063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grpSp>
        <p:nvGrpSpPr>
          <p:cNvPr id="3" name="Group 2">
            <a:extLst>
              <a:ext uri="{FF2B5EF4-FFF2-40B4-BE49-F238E27FC236}">
                <a16:creationId xmlns:a16="http://schemas.microsoft.com/office/drawing/2014/main" id="{E8594BD2-6925-4B4C-A727-01864ADDE05E}"/>
              </a:ext>
            </a:extLst>
          </p:cNvPr>
          <p:cNvGrpSpPr/>
          <p:nvPr/>
        </p:nvGrpSpPr>
        <p:grpSpPr>
          <a:xfrm>
            <a:off x="1115323" y="2883263"/>
            <a:ext cx="3459963" cy="2896294"/>
            <a:chOff x="1309173" y="2283843"/>
            <a:chExt cx="3459963" cy="2896294"/>
          </a:xfrm>
        </p:grpSpPr>
        <p:grpSp>
          <p:nvGrpSpPr>
            <p:cNvPr id="94" name="Group 93">
              <a:extLst>
                <a:ext uri="{FF2B5EF4-FFF2-40B4-BE49-F238E27FC236}">
                  <a16:creationId xmlns:a16="http://schemas.microsoft.com/office/drawing/2014/main" id="{9364FDE1-0685-45D1-B8B3-ADD997CAE9D3}"/>
                </a:ext>
              </a:extLst>
            </p:cNvPr>
            <p:cNvGrpSpPr/>
            <p:nvPr/>
          </p:nvGrpSpPr>
          <p:grpSpPr>
            <a:xfrm>
              <a:off x="1444709" y="2283843"/>
              <a:ext cx="2529352" cy="583792"/>
              <a:chOff x="489577" y="3205053"/>
              <a:chExt cx="2529352" cy="583792"/>
            </a:xfrm>
          </p:grpSpPr>
          <p:sp>
            <p:nvSpPr>
              <p:cNvPr id="95" name="TextBox 94">
                <a:extLst>
                  <a:ext uri="{FF2B5EF4-FFF2-40B4-BE49-F238E27FC236}">
                    <a16:creationId xmlns:a16="http://schemas.microsoft.com/office/drawing/2014/main" id="{F89A4E22-277B-43C4-8498-F1A69FF7031D}"/>
                  </a:ext>
                </a:extLst>
              </p:cNvPr>
              <p:cNvSpPr txBox="1"/>
              <p:nvPr/>
            </p:nvSpPr>
            <p:spPr>
              <a:xfrm>
                <a:off x="1100399" y="3210395"/>
                <a:ext cx="1918530" cy="561692"/>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Express/web</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entry-level database for small web and mobile apps</a:t>
                </a:r>
              </a:p>
            </p:txBody>
          </p:sp>
          <p:grpSp>
            <p:nvGrpSpPr>
              <p:cNvPr id="96" name="Group 95">
                <a:extLst>
                  <a:ext uri="{FF2B5EF4-FFF2-40B4-BE49-F238E27FC236}">
                    <a16:creationId xmlns:a16="http://schemas.microsoft.com/office/drawing/2014/main" id="{3CEB014F-485C-4C1D-88EA-61A635603AB8}"/>
                  </a:ext>
                </a:extLst>
              </p:cNvPr>
              <p:cNvGrpSpPr/>
              <p:nvPr/>
            </p:nvGrpSpPr>
            <p:grpSpPr>
              <a:xfrm>
                <a:off x="489577" y="3205053"/>
                <a:ext cx="523560" cy="583792"/>
                <a:chOff x="2159808" y="2341852"/>
                <a:chExt cx="743977" cy="829567"/>
              </a:xfrm>
            </p:grpSpPr>
            <p:grpSp>
              <p:nvGrpSpPr>
                <p:cNvPr id="97" name="Group 96">
                  <a:extLst>
                    <a:ext uri="{FF2B5EF4-FFF2-40B4-BE49-F238E27FC236}">
                      <a16:creationId xmlns:a16="http://schemas.microsoft.com/office/drawing/2014/main" id="{FA1D6BAA-952A-442B-BF62-50177E267588}"/>
                    </a:ext>
                  </a:extLst>
                </p:cNvPr>
                <p:cNvGrpSpPr/>
                <p:nvPr/>
              </p:nvGrpSpPr>
              <p:grpSpPr>
                <a:xfrm>
                  <a:off x="2159808" y="2341852"/>
                  <a:ext cx="743977" cy="557983"/>
                  <a:chOff x="2159808" y="2341852"/>
                  <a:chExt cx="743977" cy="557983"/>
                </a:xfrm>
              </p:grpSpPr>
              <p:sp>
                <p:nvSpPr>
                  <p:cNvPr id="108" name="AutoShape 66">
                    <a:extLst>
                      <a:ext uri="{FF2B5EF4-FFF2-40B4-BE49-F238E27FC236}">
                        <a16:creationId xmlns:a16="http://schemas.microsoft.com/office/drawing/2014/main" id="{8004DC32-4CA2-49CE-BB36-BE5604B6F80D}"/>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68">
                    <a:extLst>
                      <a:ext uri="{FF2B5EF4-FFF2-40B4-BE49-F238E27FC236}">
                        <a16:creationId xmlns:a16="http://schemas.microsoft.com/office/drawing/2014/main" id="{4320155E-6BFC-4853-83EE-A347319DCA97}"/>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69">
                    <a:extLst>
                      <a:ext uri="{FF2B5EF4-FFF2-40B4-BE49-F238E27FC236}">
                        <a16:creationId xmlns:a16="http://schemas.microsoft.com/office/drawing/2014/main" id="{AC960F0C-EDB4-4F76-B4CA-682601F733B6}"/>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70">
                    <a:extLst>
                      <a:ext uri="{FF2B5EF4-FFF2-40B4-BE49-F238E27FC236}">
                        <a16:creationId xmlns:a16="http://schemas.microsoft.com/office/drawing/2014/main" id="{E0464FC5-0603-47C7-8EF8-1454F51F065D}"/>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71">
                    <a:extLst>
                      <a:ext uri="{FF2B5EF4-FFF2-40B4-BE49-F238E27FC236}">
                        <a16:creationId xmlns:a16="http://schemas.microsoft.com/office/drawing/2014/main" id="{117B0FE0-F062-48A1-818F-1C8B33EB627E}"/>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72">
                    <a:extLst>
                      <a:ext uri="{FF2B5EF4-FFF2-40B4-BE49-F238E27FC236}">
                        <a16:creationId xmlns:a16="http://schemas.microsoft.com/office/drawing/2014/main" id="{F6E8983B-5AC8-425F-A666-3BBE6852E846}"/>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2433D0A0-DC94-4F56-AC06-7E61496820B4}"/>
                      </a:ext>
                    </a:extLst>
                  </p:cNvPr>
                  <p:cNvGrpSpPr>
                    <a:grpSpLocks noChangeAspect="1"/>
                  </p:cNvGrpSpPr>
                  <p:nvPr/>
                </p:nvGrpSpPr>
                <p:grpSpPr bwMode="auto">
                  <a:xfrm>
                    <a:off x="2355438" y="2488684"/>
                    <a:ext cx="352716" cy="348248"/>
                    <a:chOff x="1614" y="2781"/>
                    <a:chExt cx="316" cy="312"/>
                  </a:xfrm>
                </p:grpSpPr>
                <p:sp>
                  <p:nvSpPr>
                    <p:cNvPr id="115" name="Freeform 81">
                      <a:extLst>
                        <a:ext uri="{FF2B5EF4-FFF2-40B4-BE49-F238E27FC236}">
                          <a16:creationId xmlns:a16="http://schemas.microsoft.com/office/drawing/2014/main" id="{61E6B55A-3A3E-4E30-8451-709616DC7DDD}"/>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82">
                      <a:extLst>
                        <a:ext uri="{FF2B5EF4-FFF2-40B4-BE49-F238E27FC236}">
                          <a16:creationId xmlns:a16="http://schemas.microsoft.com/office/drawing/2014/main" id="{4AB44B52-94DC-40D5-8631-4B30E7262289}"/>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83">
                      <a:extLst>
                        <a:ext uri="{FF2B5EF4-FFF2-40B4-BE49-F238E27FC236}">
                          <a16:creationId xmlns:a16="http://schemas.microsoft.com/office/drawing/2014/main" id="{10315011-E6A2-4E97-B2B6-2F428D2F1904}"/>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Freeform 84">
                      <a:extLst>
                        <a:ext uri="{FF2B5EF4-FFF2-40B4-BE49-F238E27FC236}">
                          <a16:creationId xmlns:a16="http://schemas.microsoft.com/office/drawing/2014/main" id="{78626EEA-33DC-443A-8A61-3BC253196E39}"/>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Freeform 85">
                      <a:extLst>
                        <a:ext uri="{FF2B5EF4-FFF2-40B4-BE49-F238E27FC236}">
                          <a16:creationId xmlns:a16="http://schemas.microsoft.com/office/drawing/2014/main" id="{112AF5EC-E3F5-4B82-8A06-215CF7D7FE2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86">
                      <a:extLst>
                        <a:ext uri="{FF2B5EF4-FFF2-40B4-BE49-F238E27FC236}">
                          <a16:creationId xmlns:a16="http://schemas.microsoft.com/office/drawing/2014/main" id="{A4090687-F2E7-422F-AFF8-FD2676D6B91C}"/>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87">
                      <a:extLst>
                        <a:ext uri="{FF2B5EF4-FFF2-40B4-BE49-F238E27FC236}">
                          <a16:creationId xmlns:a16="http://schemas.microsoft.com/office/drawing/2014/main" id="{C69CAB31-6CB0-4FC8-A43C-BFA631B2D006}"/>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88">
                      <a:extLst>
                        <a:ext uri="{FF2B5EF4-FFF2-40B4-BE49-F238E27FC236}">
                          <a16:creationId xmlns:a16="http://schemas.microsoft.com/office/drawing/2014/main" id="{900C59AE-3D03-47D2-A89C-E48AB70306F9}"/>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Freeform 89">
                      <a:extLst>
                        <a:ext uri="{FF2B5EF4-FFF2-40B4-BE49-F238E27FC236}">
                          <a16:creationId xmlns:a16="http://schemas.microsoft.com/office/drawing/2014/main" id="{F48CE3F4-9172-415D-9C7E-FF908B432FA2}"/>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Freeform 90">
                      <a:extLst>
                        <a:ext uri="{FF2B5EF4-FFF2-40B4-BE49-F238E27FC236}">
                          <a16:creationId xmlns:a16="http://schemas.microsoft.com/office/drawing/2014/main" id="{00CF6C1A-19F2-4306-9431-031AE7E489DC}"/>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5" name="Freeform 91">
                      <a:extLst>
                        <a:ext uri="{FF2B5EF4-FFF2-40B4-BE49-F238E27FC236}">
                          <a16:creationId xmlns:a16="http://schemas.microsoft.com/office/drawing/2014/main" id="{5D4D585A-8FC7-4630-864C-2F1C1409DA5B}"/>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EA37B75F-DCBD-4E47-B167-6079186920BB}"/>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93">
                      <a:extLst>
                        <a:ext uri="{FF2B5EF4-FFF2-40B4-BE49-F238E27FC236}">
                          <a16:creationId xmlns:a16="http://schemas.microsoft.com/office/drawing/2014/main" id="{8A17A1E8-5324-40CD-A697-F17600D7D4A6}"/>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A4B89E85-F09B-41DC-BC5E-583EF35096D6}"/>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95">
                      <a:extLst>
                        <a:ext uri="{FF2B5EF4-FFF2-40B4-BE49-F238E27FC236}">
                          <a16:creationId xmlns:a16="http://schemas.microsoft.com/office/drawing/2014/main" id="{771C4D49-8512-45CA-A226-B0FE1CC83D27}"/>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96">
                      <a:extLst>
                        <a:ext uri="{FF2B5EF4-FFF2-40B4-BE49-F238E27FC236}">
                          <a16:creationId xmlns:a16="http://schemas.microsoft.com/office/drawing/2014/main" id="{CE260AD5-F73C-4439-BEE0-80CC15524DB1}"/>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97">
                      <a:extLst>
                        <a:ext uri="{FF2B5EF4-FFF2-40B4-BE49-F238E27FC236}">
                          <a16:creationId xmlns:a16="http://schemas.microsoft.com/office/drawing/2014/main" id="{FBC359D5-90B5-4CD5-BA64-4F9745D7DB17}"/>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Freeform 98">
                      <a:extLst>
                        <a:ext uri="{FF2B5EF4-FFF2-40B4-BE49-F238E27FC236}">
                          <a16:creationId xmlns:a16="http://schemas.microsoft.com/office/drawing/2014/main" id="{6F56A393-BBFD-4533-ABE1-4F7D149C8C36}"/>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98" name="Rectangle 49">
                  <a:extLst>
                    <a:ext uri="{FF2B5EF4-FFF2-40B4-BE49-F238E27FC236}">
                      <a16:creationId xmlns:a16="http://schemas.microsoft.com/office/drawing/2014/main" id="{2B29836C-18D0-4CA5-9D0D-D9E566E980B9}"/>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Rectangle 50">
                  <a:extLst>
                    <a:ext uri="{FF2B5EF4-FFF2-40B4-BE49-F238E27FC236}">
                      <a16:creationId xmlns:a16="http://schemas.microsoft.com/office/drawing/2014/main" id="{C1B42F36-FA27-4D0F-8884-1CA29ED7896A}"/>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Oval 61">
                  <a:extLst>
                    <a:ext uri="{FF2B5EF4-FFF2-40B4-BE49-F238E27FC236}">
                      <a16:creationId xmlns:a16="http://schemas.microsoft.com/office/drawing/2014/main" id="{5618EFC5-9ECA-4F80-8EC8-3AA076F6AB8D}"/>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Oval 64">
                  <a:extLst>
                    <a:ext uri="{FF2B5EF4-FFF2-40B4-BE49-F238E27FC236}">
                      <a16:creationId xmlns:a16="http://schemas.microsoft.com/office/drawing/2014/main" id="{E016EE95-4C55-4F76-BEED-C18E1A7DD3BA}"/>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49">
                  <a:extLst>
                    <a:ext uri="{FF2B5EF4-FFF2-40B4-BE49-F238E27FC236}">
                      <a16:creationId xmlns:a16="http://schemas.microsoft.com/office/drawing/2014/main" id="{6996AAC1-F735-4581-B35D-DAAF43471F01}"/>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50">
                  <a:extLst>
                    <a:ext uri="{FF2B5EF4-FFF2-40B4-BE49-F238E27FC236}">
                      <a16:creationId xmlns:a16="http://schemas.microsoft.com/office/drawing/2014/main" id="{AF521A6A-0995-4A1C-A870-8825B254FAB8}"/>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61">
                  <a:extLst>
                    <a:ext uri="{FF2B5EF4-FFF2-40B4-BE49-F238E27FC236}">
                      <a16:creationId xmlns:a16="http://schemas.microsoft.com/office/drawing/2014/main" id="{AB194FBF-F895-4CF0-90E5-B3A4AA1FAC9E}"/>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64">
                  <a:extLst>
                    <a:ext uri="{FF2B5EF4-FFF2-40B4-BE49-F238E27FC236}">
                      <a16:creationId xmlns:a16="http://schemas.microsoft.com/office/drawing/2014/main" id="{70DE5760-F1EE-45CA-B07E-D81FF36BC2D1}"/>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06" name="Connector: Elbow 105">
                  <a:extLst>
                    <a:ext uri="{FF2B5EF4-FFF2-40B4-BE49-F238E27FC236}">
                      <a16:creationId xmlns:a16="http://schemas.microsoft.com/office/drawing/2014/main" id="{694A4C74-062B-4BED-91EE-07CCE052A61B}"/>
                    </a:ext>
                  </a:extLst>
                </p:cNvPr>
                <p:cNvCxnSpPr>
                  <a:stCxn id="110" idx="2"/>
                  <a:endCxn id="102"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BB92E3CB-F65F-47FF-8E25-EFC68D1AEC37}"/>
                    </a:ext>
                  </a:extLst>
                </p:cNvPr>
                <p:cNvCxnSpPr>
                  <a:stCxn id="110" idx="2"/>
                  <a:endCxn id="98"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8AC3257B-F868-46BD-8EE6-78C05D595C67}"/>
                </a:ext>
              </a:extLst>
            </p:cNvPr>
            <p:cNvSpPr/>
            <p:nvPr/>
          </p:nvSpPr>
          <p:spPr bwMode="auto">
            <a:xfrm>
              <a:off x="1309173" y="3031857"/>
              <a:ext cx="2910508" cy="2148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16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64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Encryption with secure enclaves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UTF-8 character encoding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classification and auditing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In-memory OLTP and Columnstore</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Full T-SQL surface area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Support for Linux containers</a:t>
              </a:r>
            </a:p>
          </p:txBody>
        </p:sp>
        <p:sp>
          <p:nvSpPr>
            <p:cNvPr id="138" name="Isosceles Triangle 137">
              <a:extLst>
                <a:ext uri="{FF2B5EF4-FFF2-40B4-BE49-F238E27FC236}">
                  <a16:creationId xmlns:a16="http://schemas.microsoft.com/office/drawing/2014/main" id="{48564A5B-8774-4DD3-BB2D-0FA349F5D97E}"/>
                </a:ext>
              </a:extLst>
            </p:cNvPr>
            <p:cNvSpPr/>
            <p:nvPr/>
          </p:nvSpPr>
          <p:spPr bwMode="auto">
            <a:xfrm rot="5400000">
              <a:off x="3843920" y="4250115"/>
              <a:ext cx="1343821" cy="506610"/>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Isosceles Triangle 138">
            <a:extLst>
              <a:ext uri="{FF2B5EF4-FFF2-40B4-BE49-F238E27FC236}">
                <a16:creationId xmlns:a16="http://schemas.microsoft.com/office/drawing/2014/main" id="{95CF951B-40E2-40E8-8533-06EF7E01042C}"/>
              </a:ext>
            </a:extLst>
          </p:cNvPr>
          <p:cNvSpPr/>
          <p:nvPr/>
        </p:nvSpPr>
        <p:spPr bwMode="auto">
          <a:xfrm rot="5400000">
            <a:off x="7140071" y="4551725"/>
            <a:ext cx="1555097" cy="506610"/>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7675811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3539430"/>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marL="0" indent="0">
              <a:spcBef>
                <a:spcPts val="1800"/>
              </a:spcBef>
              <a:buNone/>
            </a:pPr>
            <a:r>
              <a:rPr lang="en-US" sz="2000" dirty="0">
                <a:latin typeface="+mn-lt"/>
              </a:rPr>
              <a:t>Get the book: </a:t>
            </a:r>
            <a:r>
              <a:rPr lang="en-US" sz="2000" dirty="0">
                <a:latin typeface="+mn-lt"/>
                <a:hlinkClick r:id="rId9"/>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0"/>
          <a:stretch>
            <a:fillRect/>
          </a:stretch>
        </p:blipFill>
        <p:spPr>
          <a:xfrm>
            <a:off x="8360229" y="1864057"/>
            <a:ext cx="2850561" cy="4067306"/>
          </a:xfrm>
          <a:prstGeom prst="rect">
            <a:avLst/>
          </a:prstGeom>
        </p:spPr>
      </p:pic>
    </p:spTree>
    <p:extLst>
      <p:ext uri="{BB962C8B-B14F-4D97-AF65-F5344CB8AC3E}">
        <p14:creationId xmlns:p14="http://schemas.microsoft.com/office/powerpoint/2010/main" val="4799708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Wrap-up and Q&amp;A</a:t>
            </a:r>
          </a:p>
        </p:txBody>
      </p:sp>
    </p:spTree>
    <p:extLst>
      <p:ext uri="{BB962C8B-B14F-4D97-AF65-F5344CB8AC3E}">
        <p14:creationId xmlns:p14="http://schemas.microsoft.com/office/powerpoint/2010/main" val="327506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1D56-0AD2-4668-8BC2-20CBF33BCB68}"/>
              </a:ext>
            </a:extLst>
          </p:cNvPr>
          <p:cNvSpPr>
            <a:spLocks noGrp="1"/>
          </p:cNvSpPr>
          <p:nvPr>
            <p:ph type="title"/>
          </p:nvPr>
        </p:nvSpPr>
        <p:spPr>
          <a:xfrm>
            <a:off x="588263" y="457200"/>
            <a:ext cx="11018520" cy="553998"/>
          </a:xfrm>
        </p:spPr>
        <p:txBody>
          <a:bodyPr/>
          <a:lstStyle/>
          <a:p>
            <a:r>
              <a:rPr lang="en-US" dirty="0"/>
              <a:t>SQL Server 2019 solves modern data challenges</a:t>
            </a:r>
          </a:p>
        </p:txBody>
      </p:sp>
      <p:cxnSp>
        <p:nvCxnSpPr>
          <p:cNvPr id="11" name="Straight Connector 10">
            <a:extLst>
              <a:ext uri="{FF2B5EF4-FFF2-40B4-BE49-F238E27FC236}">
                <a16:creationId xmlns:a16="http://schemas.microsoft.com/office/drawing/2014/main" id="{75397A52-69C7-4DD6-B458-1E570F5BAED3}"/>
              </a:ext>
            </a:extLst>
          </p:cNvPr>
          <p:cNvCxnSpPr>
            <a:cxnSpLocks/>
          </p:cNvCxnSpPr>
          <p:nvPr/>
        </p:nvCxnSpPr>
        <p:spPr>
          <a:xfrm flipH="1">
            <a:off x="563880" y="3890770"/>
            <a:ext cx="1106424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42CAE3-F1FE-4547-9770-F908655DBDF8}"/>
              </a:ext>
            </a:extLst>
          </p:cNvPr>
          <p:cNvCxnSpPr>
            <a:cxnSpLocks/>
          </p:cNvCxnSpPr>
          <p:nvPr/>
        </p:nvCxnSpPr>
        <p:spPr>
          <a:xfrm flipV="1">
            <a:off x="420334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1A4D43-35E4-48A2-997E-B2F33801E561}"/>
              </a:ext>
            </a:extLst>
          </p:cNvPr>
          <p:cNvCxnSpPr>
            <a:cxnSpLocks/>
          </p:cNvCxnSpPr>
          <p:nvPr/>
        </p:nvCxnSpPr>
        <p:spPr>
          <a:xfrm flipV="1">
            <a:off x="798865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A97D4F3-C5E7-43CC-BA11-D81ADD59F9B0}"/>
              </a:ext>
            </a:extLst>
          </p:cNvPr>
          <p:cNvGrpSpPr/>
          <p:nvPr/>
        </p:nvGrpSpPr>
        <p:grpSpPr>
          <a:xfrm>
            <a:off x="4241493" y="1436307"/>
            <a:ext cx="3513612" cy="1505790"/>
            <a:chOff x="4241493" y="1436307"/>
            <a:chExt cx="3513612" cy="1505790"/>
          </a:xfrm>
        </p:grpSpPr>
        <p:sp>
          <p:nvSpPr>
            <p:cNvPr id="172" name="Rectangle 171">
              <a:extLst>
                <a:ext uri="{FF2B5EF4-FFF2-40B4-BE49-F238E27FC236}">
                  <a16:creationId xmlns:a16="http://schemas.microsoft.com/office/drawing/2014/main" id="{8467EEA0-3F21-44C8-8E32-D5B5363B9E53}"/>
                </a:ext>
              </a:extLst>
            </p:cNvPr>
            <p:cNvSpPr/>
            <p:nvPr/>
          </p:nvSpPr>
          <p:spPr>
            <a:xfrm>
              <a:off x="4241493" y="1436307"/>
              <a:ext cx="347939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Modern platforms with compatibility</a:t>
              </a:r>
            </a:p>
          </p:txBody>
        </p:sp>
        <p:grpSp>
          <p:nvGrpSpPr>
            <p:cNvPr id="133" name="Group 132">
              <a:extLst>
                <a:ext uri="{FF2B5EF4-FFF2-40B4-BE49-F238E27FC236}">
                  <a16:creationId xmlns:a16="http://schemas.microsoft.com/office/drawing/2014/main" id="{62F680B1-DDFB-4DD5-8D30-0F3AAFE3B7FD}"/>
                </a:ext>
              </a:extLst>
            </p:cNvPr>
            <p:cNvGrpSpPr/>
            <p:nvPr/>
          </p:nvGrpSpPr>
          <p:grpSpPr>
            <a:xfrm>
              <a:off x="4455316" y="2373853"/>
              <a:ext cx="3299789" cy="568244"/>
              <a:chOff x="4455316" y="2373853"/>
              <a:chExt cx="3299789" cy="568244"/>
            </a:xfrm>
          </p:grpSpPr>
          <p:sp>
            <p:nvSpPr>
              <p:cNvPr id="198" name="Freeform 130">
                <a:extLst>
                  <a:ext uri="{FF2B5EF4-FFF2-40B4-BE49-F238E27FC236}">
                    <a16:creationId xmlns:a16="http://schemas.microsoft.com/office/drawing/2014/main" id="{5D5FC1F5-AA91-4684-919E-7906E4071289}"/>
                  </a:ext>
                </a:extLst>
              </p:cNvPr>
              <p:cNvSpPr>
                <a:spLocks noChangeAspect="1" noEditPoints="1"/>
              </p:cNvSpPr>
              <p:nvPr/>
            </p:nvSpPr>
            <p:spPr bwMode="black">
              <a:xfrm>
                <a:off x="4455316" y="2429666"/>
                <a:ext cx="450869" cy="45661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99" name="Picture 198">
                <a:extLst>
                  <a:ext uri="{FF2B5EF4-FFF2-40B4-BE49-F238E27FC236}">
                    <a16:creationId xmlns:a16="http://schemas.microsoft.com/office/drawing/2014/main" id="{1F676E21-6BBE-4235-9006-11F2AAF49E1A}"/>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5104962" y="2431719"/>
                <a:ext cx="380108" cy="452513"/>
              </a:xfrm>
              <a:prstGeom prst="rect">
                <a:avLst/>
              </a:prstGeom>
            </p:spPr>
          </p:pic>
          <p:pic>
            <p:nvPicPr>
              <p:cNvPr id="200" name="Picture 199">
                <a:extLst>
                  <a:ext uri="{FF2B5EF4-FFF2-40B4-BE49-F238E27FC236}">
                    <a16:creationId xmlns:a16="http://schemas.microsoft.com/office/drawing/2014/main" id="{120ED771-3497-4F30-92D9-8964B5CD46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1407" y="2431549"/>
                <a:ext cx="610022" cy="452852"/>
              </a:xfrm>
              <a:prstGeom prst="rect">
                <a:avLst/>
              </a:prstGeom>
            </p:spPr>
          </p:pic>
          <p:grpSp>
            <p:nvGrpSpPr>
              <p:cNvPr id="201" name="Group 200">
                <a:extLst>
                  <a:ext uri="{FF2B5EF4-FFF2-40B4-BE49-F238E27FC236}">
                    <a16:creationId xmlns:a16="http://schemas.microsoft.com/office/drawing/2014/main" id="{A2862B8C-AA4F-4365-9095-29ACE728AC3E}"/>
                  </a:ext>
                </a:extLst>
              </p:cNvPr>
              <p:cNvGrpSpPr/>
              <p:nvPr/>
            </p:nvGrpSpPr>
            <p:grpSpPr>
              <a:xfrm>
                <a:off x="7140206" y="2373853"/>
                <a:ext cx="614899" cy="568244"/>
                <a:chOff x="9187612" y="5883967"/>
                <a:chExt cx="778003" cy="718971"/>
              </a:xfrm>
            </p:grpSpPr>
            <p:sp>
              <p:nvSpPr>
                <p:cNvPr id="202" name="Freeform: Shape 201">
                  <a:extLst>
                    <a:ext uri="{FF2B5EF4-FFF2-40B4-BE49-F238E27FC236}">
                      <a16:creationId xmlns:a16="http://schemas.microsoft.com/office/drawing/2014/main" id="{A0C89BEE-7A18-467E-9533-BE781BB9AD67}"/>
                    </a:ext>
                  </a:extLst>
                </p:cNvPr>
                <p:cNvSpPr/>
                <p:nvPr/>
              </p:nvSpPr>
              <p:spPr bwMode="auto">
                <a:xfrm>
                  <a:off x="9187612" y="5883967"/>
                  <a:ext cx="778003" cy="718971"/>
                </a:xfrm>
                <a:custGeom>
                  <a:avLst/>
                  <a:gdLst>
                    <a:gd name="connsiteX0" fmla="*/ 1503611 w 2272438"/>
                    <a:gd name="connsiteY0" fmla="*/ 2071052 h 2272438"/>
                    <a:gd name="connsiteX1" fmla="*/ 1672339 w 2272438"/>
                    <a:gd name="connsiteY1" fmla="*/ 2071052 h 2272438"/>
                    <a:gd name="connsiteX2" fmla="*/ 1672339 w 2272438"/>
                    <a:gd name="connsiteY2" fmla="*/ 2272438 h 2272438"/>
                    <a:gd name="connsiteX3" fmla="*/ 1503611 w 2272438"/>
                    <a:gd name="connsiteY3" fmla="*/ 2272438 h 2272438"/>
                    <a:gd name="connsiteX4" fmla="*/ 1277733 w 2272438"/>
                    <a:gd name="connsiteY4" fmla="*/ 2071052 h 2272438"/>
                    <a:gd name="connsiteX5" fmla="*/ 1446461 w 2272438"/>
                    <a:gd name="connsiteY5" fmla="*/ 2071052 h 2272438"/>
                    <a:gd name="connsiteX6" fmla="*/ 1446461 w 2272438"/>
                    <a:gd name="connsiteY6" fmla="*/ 2272438 h 2272438"/>
                    <a:gd name="connsiteX7" fmla="*/ 1277733 w 2272438"/>
                    <a:gd name="connsiteY7" fmla="*/ 2272438 h 2272438"/>
                    <a:gd name="connsiteX8" fmla="*/ 1051855 w 2272438"/>
                    <a:gd name="connsiteY8" fmla="*/ 2071052 h 2272438"/>
                    <a:gd name="connsiteX9" fmla="*/ 1220583 w 2272438"/>
                    <a:gd name="connsiteY9" fmla="*/ 2071052 h 2272438"/>
                    <a:gd name="connsiteX10" fmla="*/ 1220583 w 2272438"/>
                    <a:gd name="connsiteY10" fmla="*/ 2272438 h 2272438"/>
                    <a:gd name="connsiteX11" fmla="*/ 1051855 w 2272438"/>
                    <a:gd name="connsiteY11" fmla="*/ 2272438 h 2272438"/>
                    <a:gd name="connsiteX12" fmla="*/ 825977 w 2272438"/>
                    <a:gd name="connsiteY12" fmla="*/ 2071052 h 2272438"/>
                    <a:gd name="connsiteX13" fmla="*/ 994705 w 2272438"/>
                    <a:gd name="connsiteY13" fmla="*/ 2071052 h 2272438"/>
                    <a:gd name="connsiteX14" fmla="*/ 994705 w 2272438"/>
                    <a:gd name="connsiteY14" fmla="*/ 2272438 h 2272438"/>
                    <a:gd name="connsiteX15" fmla="*/ 825977 w 2272438"/>
                    <a:gd name="connsiteY15" fmla="*/ 2272438 h 2272438"/>
                    <a:gd name="connsiteX16" fmla="*/ 600099 w 2272438"/>
                    <a:gd name="connsiteY16" fmla="*/ 2071052 h 2272438"/>
                    <a:gd name="connsiteX17" fmla="*/ 768827 w 2272438"/>
                    <a:gd name="connsiteY17" fmla="*/ 2071052 h 2272438"/>
                    <a:gd name="connsiteX18" fmla="*/ 768827 w 2272438"/>
                    <a:gd name="connsiteY18" fmla="*/ 2272438 h 2272438"/>
                    <a:gd name="connsiteX19" fmla="*/ 600099 w 2272438"/>
                    <a:gd name="connsiteY19" fmla="*/ 2272438 h 2272438"/>
                    <a:gd name="connsiteX20" fmla="*/ 2071052 w 2272438"/>
                    <a:gd name="connsiteY20" fmla="*/ 1503611 h 2272438"/>
                    <a:gd name="connsiteX21" fmla="*/ 2272438 w 2272438"/>
                    <a:gd name="connsiteY21" fmla="*/ 1503611 h 2272438"/>
                    <a:gd name="connsiteX22" fmla="*/ 2272438 w 2272438"/>
                    <a:gd name="connsiteY22" fmla="*/ 1672339 h 2272438"/>
                    <a:gd name="connsiteX23" fmla="*/ 2071052 w 2272438"/>
                    <a:gd name="connsiteY23" fmla="*/ 1672339 h 2272438"/>
                    <a:gd name="connsiteX24" fmla="*/ 0 w 2272438"/>
                    <a:gd name="connsiteY24" fmla="*/ 1503611 h 2272438"/>
                    <a:gd name="connsiteX25" fmla="*/ 201386 w 2272438"/>
                    <a:gd name="connsiteY25" fmla="*/ 1503611 h 2272438"/>
                    <a:gd name="connsiteX26" fmla="*/ 201386 w 2272438"/>
                    <a:gd name="connsiteY26" fmla="*/ 1672339 h 2272438"/>
                    <a:gd name="connsiteX27" fmla="*/ 0 w 2272438"/>
                    <a:gd name="connsiteY27" fmla="*/ 1672339 h 2272438"/>
                    <a:gd name="connsiteX28" fmla="*/ 2071052 w 2272438"/>
                    <a:gd name="connsiteY28" fmla="*/ 1277733 h 2272438"/>
                    <a:gd name="connsiteX29" fmla="*/ 2272438 w 2272438"/>
                    <a:gd name="connsiteY29" fmla="*/ 1277733 h 2272438"/>
                    <a:gd name="connsiteX30" fmla="*/ 2272438 w 2272438"/>
                    <a:gd name="connsiteY30" fmla="*/ 1446461 h 2272438"/>
                    <a:gd name="connsiteX31" fmla="*/ 2071052 w 2272438"/>
                    <a:gd name="connsiteY31" fmla="*/ 1446461 h 2272438"/>
                    <a:gd name="connsiteX32" fmla="*/ 0 w 2272438"/>
                    <a:gd name="connsiteY32" fmla="*/ 1277733 h 2272438"/>
                    <a:gd name="connsiteX33" fmla="*/ 201386 w 2272438"/>
                    <a:gd name="connsiteY33" fmla="*/ 1277733 h 2272438"/>
                    <a:gd name="connsiteX34" fmla="*/ 201386 w 2272438"/>
                    <a:gd name="connsiteY34" fmla="*/ 1446461 h 2272438"/>
                    <a:gd name="connsiteX35" fmla="*/ 0 w 2272438"/>
                    <a:gd name="connsiteY35" fmla="*/ 1446461 h 2272438"/>
                    <a:gd name="connsiteX36" fmla="*/ 2071052 w 2272438"/>
                    <a:gd name="connsiteY36" fmla="*/ 1051855 h 2272438"/>
                    <a:gd name="connsiteX37" fmla="*/ 2272438 w 2272438"/>
                    <a:gd name="connsiteY37" fmla="*/ 1051855 h 2272438"/>
                    <a:gd name="connsiteX38" fmla="*/ 2272438 w 2272438"/>
                    <a:gd name="connsiteY38" fmla="*/ 1220583 h 2272438"/>
                    <a:gd name="connsiteX39" fmla="*/ 2071052 w 2272438"/>
                    <a:gd name="connsiteY39" fmla="*/ 1220583 h 2272438"/>
                    <a:gd name="connsiteX40" fmla="*/ 0 w 2272438"/>
                    <a:gd name="connsiteY40" fmla="*/ 1051855 h 2272438"/>
                    <a:gd name="connsiteX41" fmla="*/ 201386 w 2272438"/>
                    <a:gd name="connsiteY41" fmla="*/ 1051855 h 2272438"/>
                    <a:gd name="connsiteX42" fmla="*/ 201386 w 2272438"/>
                    <a:gd name="connsiteY42" fmla="*/ 1220583 h 2272438"/>
                    <a:gd name="connsiteX43" fmla="*/ 0 w 2272438"/>
                    <a:gd name="connsiteY43" fmla="*/ 1220583 h 2272438"/>
                    <a:gd name="connsiteX44" fmla="*/ 2071052 w 2272438"/>
                    <a:gd name="connsiteY44" fmla="*/ 825977 h 2272438"/>
                    <a:gd name="connsiteX45" fmla="*/ 2272438 w 2272438"/>
                    <a:gd name="connsiteY45" fmla="*/ 825977 h 2272438"/>
                    <a:gd name="connsiteX46" fmla="*/ 2272438 w 2272438"/>
                    <a:gd name="connsiteY46" fmla="*/ 994705 h 2272438"/>
                    <a:gd name="connsiteX47" fmla="*/ 2071052 w 2272438"/>
                    <a:gd name="connsiteY47" fmla="*/ 994705 h 2272438"/>
                    <a:gd name="connsiteX48" fmla="*/ 0 w 2272438"/>
                    <a:gd name="connsiteY48" fmla="*/ 825977 h 2272438"/>
                    <a:gd name="connsiteX49" fmla="*/ 201386 w 2272438"/>
                    <a:gd name="connsiteY49" fmla="*/ 825977 h 2272438"/>
                    <a:gd name="connsiteX50" fmla="*/ 201386 w 2272438"/>
                    <a:gd name="connsiteY50" fmla="*/ 994705 h 2272438"/>
                    <a:gd name="connsiteX51" fmla="*/ 0 w 2272438"/>
                    <a:gd name="connsiteY51" fmla="*/ 994705 h 2272438"/>
                    <a:gd name="connsiteX52" fmla="*/ 2071052 w 2272438"/>
                    <a:gd name="connsiteY52" fmla="*/ 600099 h 2272438"/>
                    <a:gd name="connsiteX53" fmla="*/ 2272438 w 2272438"/>
                    <a:gd name="connsiteY53" fmla="*/ 600099 h 2272438"/>
                    <a:gd name="connsiteX54" fmla="*/ 2272438 w 2272438"/>
                    <a:gd name="connsiteY54" fmla="*/ 768827 h 2272438"/>
                    <a:gd name="connsiteX55" fmla="*/ 2071052 w 2272438"/>
                    <a:gd name="connsiteY55" fmla="*/ 768827 h 2272438"/>
                    <a:gd name="connsiteX56" fmla="*/ 0 w 2272438"/>
                    <a:gd name="connsiteY56" fmla="*/ 600099 h 2272438"/>
                    <a:gd name="connsiteX57" fmla="*/ 201386 w 2272438"/>
                    <a:gd name="connsiteY57" fmla="*/ 600099 h 2272438"/>
                    <a:gd name="connsiteX58" fmla="*/ 201386 w 2272438"/>
                    <a:gd name="connsiteY58" fmla="*/ 768827 h 2272438"/>
                    <a:gd name="connsiteX59" fmla="*/ 0 w 2272438"/>
                    <a:gd name="connsiteY59" fmla="*/ 768827 h 2272438"/>
                    <a:gd name="connsiteX60" fmla="*/ 631846 w 2272438"/>
                    <a:gd name="connsiteY60" fmla="*/ 522537 h 2272438"/>
                    <a:gd name="connsiteX61" fmla="*/ 1640592 w 2272438"/>
                    <a:gd name="connsiteY61" fmla="*/ 522537 h 2272438"/>
                    <a:gd name="connsiteX62" fmla="*/ 1749901 w 2272438"/>
                    <a:gd name="connsiteY62" fmla="*/ 631846 h 2272438"/>
                    <a:gd name="connsiteX63" fmla="*/ 1749901 w 2272438"/>
                    <a:gd name="connsiteY63" fmla="*/ 1640592 h 2272438"/>
                    <a:gd name="connsiteX64" fmla="*/ 1640592 w 2272438"/>
                    <a:gd name="connsiteY64" fmla="*/ 1749901 h 2272438"/>
                    <a:gd name="connsiteX65" fmla="*/ 631846 w 2272438"/>
                    <a:gd name="connsiteY65" fmla="*/ 1749901 h 2272438"/>
                    <a:gd name="connsiteX66" fmla="*/ 522537 w 2272438"/>
                    <a:gd name="connsiteY66" fmla="*/ 1640592 h 2272438"/>
                    <a:gd name="connsiteX67" fmla="*/ 522537 w 2272438"/>
                    <a:gd name="connsiteY67" fmla="*/ 631846 h 2272438"/>
                    <a:gd name="connsiteX68" fmla="*/ 631846 w 2272438"/>
                    <a:gd name="connsiteY68" fmla="*/ 522537 h 2272438"/>
                    <a:gd name="connsiteX69" fmla="*/ 570162 w 2272438"/>
                    <a:gd name="connsiteY69" fmla="*/ 421844 h 2272438"/>
                    <a:gd name="connsiteX70" fmla="*/ 421844 w 2272438"/>
                    <a:gd name="connsiteY70" fmla="*/ 570162 h 2272438"/>
                    <a:gd name="connsiteX71" fmla="*/ 421844 w 2272438"/>
                    <a:gd name="connsiteY71" fmla="*/ 1702275 h 2272438"/>
                    <a:gd name="connsiteX72" fmla="*/ 570162 w 2272438"/>
                    <a:gd name="connsiteY72" fmla="*/ 1850593 h 2272438"/>
                    <a:gd name="connsiteX73" fmla="*/ 1702275 w 2272438"/>
                    <a:gd name="connsiteY73" fmla="*/ 1850593 h 2272438"/>
                    <a:gd name="connsiteX74" fmla="*/ 1850593 w 2272438"/>
                    <a:gd name="connsiteY74" fmla="*/ 1702275 h 2272438"/>
                    <a:gd name="connsiteX75" fmla="*/ 1850593 w 2272438"/>
                    <a:gd name="connsiteY75" fmla="*/ 570162 h 2272438"/>
                    <a:gd name="connsiteX76" fmla="*/ 1702275 w 2272438"/>
                    <a:gd name="connsiteY76" fmla="*/ 421844 h 2272438"/>
                    <a:gd name="connsiteX77" fmla="*/ 519596 w 2272438"/>
                    <a:gd name="connsiteY77" fmla="*/ 272166 h 2272438"/>
                    <a:gd name="connsiteX78" fmla="*/ 1752842 w 2272438"/>
                    <a:gd name="connsiteY78" fmla="*/ 272166 h 2272438"/>
                    <a:gd name="connsiteX79" fmla="*/ 2000272 w 2272438"/>
                    <a:gd name="connsiteY79" fmla="*/ 519596 h 2272438"/>
                    <a:gd name="connsiteX80" fmla="*/ 2000272 w 2272438"/>
                    <a:gd name="connsiteY80" fmla="*/ 1752842 h 2272438"/>
                    <a:gd name="connsiteX81" fmla="*/ 1752842 w 2272438"/>
                    <a:gd name="connsiteY81" fmla="*/ 2000272 h 2272438"/>
                    <a:gd name="connsiteX82" fmla="*/ 519596 w 2272438"/>
                    <a:gd name="connsiteY82" fmla="*/ 2000272 h 2272438"/>
                    <a:gd name="connsiteX83" fmla="*/ 272166 w 2272438"/>
                    <a:gd name="connsiteY83" fmla="*/ 1752842 h 2272438"/>
                    <a:gd name="connsiteX84" fmla="*/ 272166 w 2272438"/>
                    <a:gd name="connsiteY84" fmla="*/ 519596 h 2272438"/>
                    <a:gd name="connsiteX85" fmla="*/ 519596 w 2272438"/>
                    <a:gd name="connsiteY85" fmla="*/ 272166 h 2272438"/>
                    <a:gd name="connsiteX86" fmla="*/ 1503611 w 2272438"/>
                    <a:gd name="connsiteY86" fmla="*/ 0 h 2272438"/>
                    <a:gd name="connsiteX87" fmla="*/ 1672339 w 2272438"/>
                    <a:gd name="connsiteY87" fmla="*/ 0 h 2272438"/>
                    <a:gd name="connsiteX88" fmla="*/ 1672339 w 2272438"/>
                    <a:gd name="connsiteY88" fmla="*/ 201386 h 2272438"/>
                    <a:gd name="connsiteX89" fmla="*/ 1503611 w 2272438"/>
                    <a:gd name="connsiteY89" fmla="*/ 201386 h 2272438"/>
                    <a:gd name="connsiteX90" fmla="*/ 1277733 w 2272438"/>
                    <a:gd name="connsiteY90" fmla="*/ 0 h 2272438"/>
                    <a:gd name="connsiteX91" fmla="*/ 1446461 w 2272438"/>
                    <a:gd name="connsiteY91" fmla="*/ 0 h 2272438"/>
                    <a:gd name="connsiteX92" fmla="*/ 1446461 w 2272438"/>
                    <a:gd name="connsiteY92" fmla="*/ 201386 h 2272438"/>
                    <a:gd name="connsiteX93" fmla="*/ 1277733 w 2272438"/>
                    <a:gd name="connsiteY93" fmla="*/ 201386 h 2272438"/>
                    <a:gd name="connsiteX94" fmla="*/ 1051855 w 2272438"/>
                    <a:gd name="connsiteY94" fmla="*/ 0 h 2272438"/>
                    <a:gd name="connsiteX95" fmla="*/ 1220583 w 2272438"/>
                    <a:gd name="connsiteY95" fmla="*/ 0 h 2272438"/>
                    <a:gd name="connsiteX96" fmla="*/ 1220583 w 2272438"/>
                    <a:gd name="connsiteY96" fmla="*/ 201386 h 2272438"/>
                    <a:gd name="connsiteX97" fmla="*/ 1051855 w 2272438"/>
                    <a:gd name="connsiteY97" fmla="*/ 201386 h 2272438"/>
                    <a:gd name="connsiteX98" fmla="*/ 825977 w 2272438"/>
                    <a:gd name="connsiteY98" fmla="*/ 0 h 2272438"/>
                    <a:gd name="connsiteX99" fmla="*/ 994705 w 2272438"/>
                    <a:gd name="connsiteY99" fmla="*/ 0 h 2272438"/>
                    <a:gd name="connsiteX100" fmla="*/ 994705 w 2272438"/>
                    <a:gd name="connsiteY100" fmla="*/ 201386 h 2272438"/>
                    <a:gd name="connsiteX101" fmla="*/ 825977 w 2272438"/>
                    <a:gd name="connsiteY101" fmla="*/ 201386 h 2272438"/>
                    <a:gd name="connsiteX102" fmla="*/ 600099 w 2272438"/>
                    <a:gd name="connsiteY102" fmla="*/ 0 h 2272438"/>
                    <a:gd name="connsiteX103" fmla="*/ 768827 w 2272438"/>
                    <a:gd name="connsiteY103" fmla="*/ 0 h 2272438"/>
                    <a:gd name="connsiteX104" fmla="*/ 768827 w 2272438"/>
                    <a:gd name="connsiteY104" fmla="*/ 201386 h 2272438"/>
                    <a:gd name="connsiteX105" fmla="*/ 600099 w 2272438"/>
                    <a:gd name="connsiteY105" fmla="*/ 201386 h 22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72438" h="2272438">
                      <a:moveTo>
                        <a:pt x="1503611" y="2071052"/>
                      </a:moveTo>
                      <a:lnTo>
                        <a:pt x="1672339" y="2071052"/>
                      </a:lnTo>
                      <a:lnTo>
                        <a:pt x="1672339" y="2272438"/>
                      </a:lnTo>
                      <a:lnTo>
                        <a:pt x="1503611" y="2272438"/>
                      </a:lnTo>
                      <a:close/>
                      <a:moveTo>
                        <a:pt x="1277733" y="2071052"/>
                      </a:moveTo>
                      <a:lnTo>
                        <a:pt x="1446461" y="2071052"/>
                      </a:lnTo>
                      <a:lnTo>
                        <a:pt x="1446461" y="2272438"/>
                      </a:lnTo>
                      <a:lnTo>
                        <a:pt x="1277733" y="2272438"/>
                      </a:lnTo>
                      <a:close/>
                      <a:moveTo>
                        <a:pt x="1051855" y="2071052"/>
                      </a:moveTo>
                      <a:lnTo>
                        <a:pt x="1220583" y="2071052"/>
                      </a:lnTo>
                      <a:lnTo>
                        <a:pt x="1220583" y="2272438"/>
                      </a:lnTo>
                      <a:lnTo>
                        <a:pt x="1051855" y="2272438"/>
                      </a:lnTo>
                      <a:close/>
                      <a:moveTo>
                        <a:pt x="825977" y="2071052"/>
                      </a:moveTo>
                      <a:lnTo>
                        <a:pt x="994705" y="2071052"/>
                      </a:lnTo>
                      <a:lnTo>
                        <a:pt x="994705" y="2272438"/>
                      </a:lnTo>
                      <a:lnTo>
                        <a:pt x="825977" y="2272438"/>
                      </a:lnTo>
                      <a:close/>
                      <a:moveTo>
                        <a:pt x="600099" y="2071052"/>
                      </a:moveTo>
                      <a:lnTo>
                        <a:pt x="768827" y="2071052"/>
                      </a:lnTo>
                      <a:lnTo>
                        <a:pt x="768827" y="2272438"/>
                      </a:lnTo>
                      <a:lnTo>
                        <a:pt x="600099" y="2272438"/>
                      </a:lnTo>
                      <a:close/>
                      <a:moveTo>
                        <a:pt x="2071052" y="1503611"/>
                      </a:moveTo>
                      <a:lnTo>
                        <a:pt x="2272438" y="1503611"/>
                      </a:lnTo>
                      <a:lnTo>
                        <a:pt x="2272438" y="1672339"/>
                      </a:lnTo>
                      <a:lnTo>
                        <a:pt x="2071052" y="1672339"/>
                      </a:lnTo>
                      <a:close/>
                      <a:moveTo>
                        <a:pt x="0" y="1503611"/>
                      </a:moveTo>
                      <a:lnTo>
                        <a:pt x="201386" y="1503611"/>
                      </a:lnTo>
                      <a:lnTo>
                        <a:pt x="201386" y="1672339"/>
                      </a:lnTo>
                      <a:lnTo>
                        <a:pt x="0" y="1672339"/>
                      </a:lnTo>
                      <a:close/>
                      <a:moveTo>
                        <a:pt x="2071052" y="1277733"/>
                      </a:moveTo>
                      <a:lnTo>
                        <a:pt x="2272438" y="1277733"/>
                      </a:lnTo>
                      <a:lnTo>
                        <a:pt x="2272438" y="1446461"/>
                      </a:lnTo>
                      <a:lnTo>
                        <a:pt x="2071052" y="1446461"/>
                      </a:lnTo>
                      <a:close/>
                      <a:moveTo>
                        <a:pt x="0" y="1277733"/>
                      </a:moveTo>
                      <a:lnTo>
                        <a:pt x="201386" y="1277733"/>
                      </a:lnTo>
                      <a:lnTo>
                        <a:pt x="201386" y="1446461"/>
                      </a:lnTo>
                      <a:lnTo>
                        <a:pt x="0" y="1446461"/>
                      </a:lnTo>
                      <a:close/>
                      <a:moveTo>
                        <a:pt x="2071052" y="1051855"/>
                      </a:moveTo>
                      <a:lnTo>
                        <a:pt x="2272438" y="1051855"/>
                      </a:lnTo>
                      <a:lnTo>
                        <a:pt x="2272438" y="1220583"/>
                      </a:lnTo>
                      <a:lnTo>
                        <a:pt x="2071052" y="1220583"/>
                      </a:lnTo>
                      <a:close/>
                      <a:moveTo>
                        <a:pt x="0" y="1051855"/>
                      </a:moveTo>
                      <a:lnTo>
                        <a:pt x="201386" y="1051855"/>
                      </a:lnTo>
                      <a:lnTo>
                        <a:pt x="201386" y="1220583"/>
                      </a:lnTo>
                      <a:lnTo>
                        <a:pt x="0" y="1220583"/>
                      </a:lnTo>
                      <a:close/>
                      <a:moveTo>
                        <a:pt x="2071052" y="825977"/>
                      </a:moveTo>
                      <a:lnTo>
                        <a:pt x="2272438" y="825977"/>
                      </a:lnTo>
                      <a:lnTo>
                        <a:pt x="2272438" y="994705"/>
                      </a:lnTo>
                      <a:lnTo>
                        <a:pt x="2071052" y="994705"/>
                      </a:lnTo>
                      <a:close/>
                      <a:moveTo>
                        <a:pt x="0" y="825977"/>
                      </a:moveTo>
                      <a:lnTo>
                        <a:pt x="201386" y="825977"/>
                      </a:lnTo>
                      <a:lnTo>
                        <a:pt x="201386" y="994705"/>
                      </a:lnTo>
                      <a:lnTo>
                        <a:pt x="0" y="994705"/>
                      </a:lnTo>
                      <a:close/>
                      <a:moveTo>
                        <a:pt x="2071052" y="600099"/>
                      </a:moveTo>
                      <a:lnTo>
                        <a:pt x="2272438" y="600099"/>
                      </a:lnTo>
                      <a:lnTo>
                        <a:pt x="2272438" y="768827"/>
                      </a:lnTo>
                      <a:lnTo>
                        <a:pt x="2071052" y="768827"/>
                      </a:lnTo>
                      <a:close/>
                      <a:moveTo>
                        <a:pt x="0" y="600099"/>
                      </a:moveTo>
                      <a:lnTo>
                        <a:pt x="201386" y="600099"/>
                      </a:lnTo>
                      <a:lnTo>
                        <a:pt x="201386" y="768827"/>
                      </a:lnTo>
                      <a:lnTo>
                        <a:pt x="0" y="768827"/>
                      </a:lnTo>
                      <a:close/>
                      <a:moveTo>
                        <a:pt x="631846" y="522537"/>
                      </a:moveTo>
                      <a:lnTo>
                        <a:pt x="1640592" y="522537"/>
                      </a:lnTo>
                      <a:cubicBezTo>
                        <a:pt x="1700962" y="522537"/>
                        <a:pt x="1749901" y="571476"/>
                        <a:pt x="1749901" y="631846"/>
                      </a:cubicBezTo>
                      <a:lnTo>
                        <a:pt x="1749901" y="1640592"/>
                      </a:lnTo>
                      <a:cubicBezTo>
                        <a:pt x="1749901" y="1700962"/>
                        <a:pt x="1700962" y="1749901"/>
                        <a:pt x="1640592" y="1749901"/>
                      </a:cubicBezTo>
                      <a:lnTo>
                        <a:pt x="631846" y="1749901"/>
                      </a:lnTo>
                      <a:cubicBezTo>
                        <a:pt x="571476" y="1749901"/>
                        <a:pt x="522537" y="1700962"/>
                        <a:pt x="522537" y="1640592"/>
                      </a:cubicBezTo>
                      <a:lnTo>
                        <a:pt x="522537" y="631846"/>
                      </a:lnTo>
                      <a:cubicBezTo>
                        <a:pt x="522537" y="571476"/>
                        <a:pt x="571476" y="522537"/>
                        <a:pt x="631846" y="522537"/>
                      </a:cubicBezTo>
                      <a:close/>
                      <a:moveTo>
                        <a:pt x="570162" y="421844"/>
                      </a:moveTo>
                      <a:cubicBezTo>
                        <a:pt x="488248" y="421844"/>
                        <a:pt x="421844" y="488248"/>
                        <a:pt x="421844" y="570162"/>
                      </a:cubicBezTo>
                      <a:lnTo>
                        <a:pt x="421844" y="1702275"/>
                      </a:lnTo>
                      <a:cubicBezTo>
                        <a:pt x="421844" y="1784189"/>
                        <a:pt x="488248" y="1850593"/>
                        <a:pt x="570162" y="1850593"/>
                      </a:cubicBezTo>
                      <a:lnTo>
                        <a:pt x="1702275" y="1850593"/>
                      </a:lnTo>
                      <a:cubicBezTo>
                        <a:pt x="1784189" y="1850593"/>
                        <a:pt x="1850593" y="1784189"/>
                        <a:pt x="1850593" y="1702275"/>
                      </a:cubicBezTo>
                      <a:lnTo>
                        <a:pt x="1850593" y="570162"/>
                      </a:lnTo>
                      <a:cubicBezTo>
                        <a:pt x="1850593" y="488248"/>
                        <a:pt x="1784189" y="421844"/>
                        <a:pt x="1702275" y="421844"/>
                      </a:cubicBezTo>
                      <a:close/>
                      <a:moveTo>
                        <a:pt x="519596" y="272166"/>
                      </a:moveTo>
                      <a:lnTo>
                        <a:pt x="1752842" y="272166"/>
                      </a:lnTo>
                      <a:cubicBezTo>
                        <a:pt x="1889494" y="272166"/>
                        <a:pt x="2000272" y="382944"/>
                        <a:pt x="2000272" y="519596"/>
                      </a:cubicBezTo>
                      <a:lnTo>
                        <a:pt x="2000272" y="1752842"/>
                      </a:lnTo>
                      <a:cubicBezTo>
                        <a:pt x="2000272" y="1889494"/>
                        <a:pt x="1889494" y="2000272"/>
                        <a:pt x="1752842" y="2000272"/>
                      </a:cubicBezTo>
                      <a:lnTo>
                        <a:pt x="519596" y="2000272"/>
                      </a:lnTo>
                      <a:cubicBezTo>
                        <a:pt x="382944" y="2000272"/>
                        <a:pt x="272166" y="1889494"/>
                        <a:pt x="272166" y="1752842"/>
                      </a:cubicBezTo>
                      <a:lnTo>
                        <a:pt x="272166" y="519596"/>
                      </a:lnTo>
                      <a:cubicBezTo>
                        <a:pt x="272166" y="382944"/>
                        <a:pt x="382944" y="272166"/>
                        <a:pt x="519596" y="272166"/>
                      </a:cubicBezTo>
                      <a:close/>
                      <a:moveTo>
                        <a:pt x="1503611" y="0"/>
                      </a:moveTo>
                      <a:lnTo>
                        <a:pt x="1672339" y="0"/>
                      </a:lnTo>
                      <a:lnTo>
                        <a:pt x="1672339" y="201386"/>
                      </a:lnTo>
                      <a:lnTo>
                        <a:pt x="1503611" y="201386"/>
                      </a:lnTo>
                      <a:close/>
                      <a:moveTo>
                        <a:pt x="1277733" y="0"/>
                      </a:moveTo>
                      <a:lnTo>
                        <a:pt x="1446461" y="0"/>
                      </a:lnTo>
                      <a:lnTo>
                        <a:pt x="1446461" y="201386"/>
                      </a:lnTo>
                      <a:lnTo>
                        <a:pt x="1277733" y="201386"/>
                      </a:lnTo>
                      <a:close/>
                      <a:moveTo>
                        <a:pt x="1051855" y="0"/>
                      </a:moveTo>
                      <a:lnTo>
                        <a:pt x="1220583" y="0"/>
                      </a:lnTo>
                      <a:lnTo>
                        <a:pt x="1220583" y="201386"/>
                      </a:lnTo>
                      <a:lnTo>
                        <a:pt x="1051855" y="201386"/>
                      </a:lnTo>
                      <a:close/>
                      <a:moveTo>
                        <a:pt x="825977" y="0"/>
                      </a:moveTo>
                      <a:lnTo>
                        <a:pt x="994705" y="0"/>
                      </a:lnTo>
                      <a:lnTo>
                        <a:pt x="994705" y="201386"/>
                      </a:lnTo>
                      <a:lnTo>
                        <a:pt x="825977" y="201386"/>
                      </a:lnTo>
                      <a:close/>
                      <a:moveTo>
                        <a:pt x="600099" y="0"/>
                      </a:moveTo>
                      <a:lnTo>
                        <a:pt x="768827" y="0"/>
                      </a:lnTo>
                      <a:lnTo>
                        <a:pt x="768827" y="201386"/>
                      </a:lnTo>
                      <a:lnTo>
                        <a:pt x="600099" y="20138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111">
                  <a:extLst>
                    <a:ext uri="{FF2B5EF4-FFF2-40B4-BE49-F238E27FC236}">
                      <a16:creationId xmlns:a16="http://schemas.microsoft.com/office/drawing/2014/main" id="{9C21C22C-2155-4EC6-9FF8-7862C609B848}"/>
                    </a:ext>
                  </a:extLst>
                </p:cNvPr>
                <p:cNvSpPr txBox="1"/>
                <p:nvPr/>
              </p:nvSpPr>
              <p:spPr>
                <a:xfrm>
                  <a:off x="9293707" y="6136961"/>
                  <a:ext cx="575871" cy="23010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4810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Semibold"/>
                      <a:ea typeface="+mn-ea"/>
                      <a:cs typeface="+mn-cs"/>
                    </a:rPr>
                    <a:t>ARM64</a:t>
                  </a:r>
                </a:p>
              </p:txBody>
            </p:sp>
          </p:grpSp>
          <p:sp>
            <p:nvSpPr>
              <p:cNvPr id="209" name="Freeform: Shape 208">
                <a:extLst>
                  <a:ext uri="{FF2B5EF4-FFF2-40B4-BE49-F238E27FC236}">
                    <a16:creationId xmlns:a16="http://schemas.microsoft.com/office/drawing/2014/main" id="{9935FD20-C030-423F-B38F-2E3457532C6E}"/>
                  </a:ext>
                </a:extLst>
              </p:cNvPr>
              <p:cNvSpPr/>
              <p:nvPr/>
            </p:nvSpPr>
            <p:spPr>
              <a:xfrm>
                <a:off x="5683847" y="2425846"/>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rgbClr val="0078D4"/>
              </a:soli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grpSp>
        <p:nvGrpSpPr>
          <p:cNvPr id="5" name="Group 4">
            <a:extLst>
              <a:ext uri="{FF2B5EF4-FFF2-40B4-BE49-F238E27FC236}">
                <a16:creationId xmlns:a16="http://schemas.microsoft.com/office/drawing/2014/main" id="{847B4883-52E7-465B-B1E5-9EF76BF95541}"/>
              </a:ext>
            </a:extLst>
          </p:cNvPr>
          <p:cNvGrpSpPr/>
          <p:nvPr/>
        </p:nvGrpSpPr>
        <p:grpSpPr>
          <a:xfrm>
            <a:off x="8095957" y="1436307"/>
            <a:ext cx="3324727" cy="2008954"/>
            <a:chOff x="8095957" y="1436307"/>
            <a:chExt cx="3324727" cy="2008954"/>
          </a:xfrm>
        </p:grpSpPr>
        <p:sp>
          <p:nvSpPr>
            <p:cNvPr id="173" name="Rectangle 172">
              <a:extLst>
                <a:ext uri="{FF2B5EF4-FFF2-40B4-BE49-F238E27FC236}">
                  <a16:creationId xmlns:a16="http://schemas.microsoft.com/office/drawing/2014/main" id="{EE43F651-2209-49F3-A31A-2F3A035A9F25}"/>
                </a:ext>
              </a:extLst>
            </p:cNvPr>
            <p:cNvSpPr/>
            <p:nvPr/>
          </p:nvSpPr>
          <p:spPr>
            <a:xfrm>
              <a:off x="8095957" y="1436307"/>
              <a:ext cx="3144009"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Built-in Machine Learning and extensibility</a:t>
              </a:r>
            </a:p>
          </p:txBody>
        </p:sp>
        <p:cxnSp>
          <p:nvCxnSpPr>
            <p:cNvPr id="210" name="Connector: Elbow 209">
              <a:extLst>
                <a:ext uri="{FF2B5EF4-FFF2-40B4-BE49-F238E27FC236}">
                  <a16:creationId xmlns:a16="http://schemas.microsoft.com/office/drawing/2014/main" id="{956268D5-55ED-4601-BFE5-18438BE9C4C2}"/>
                </a:ext>
              </a:extLst>
            </p:cNvPr>
            <p:cNvCxnSpPr>
              <a:cxnSpLocks/>
            </p:cNvCxnSpPr>
            <p:nvPr/>
          </p:nvCxnSpPr>
          <p:spPr>
            <a:xfrm rot="10800000">
              <a:off x="8518322" y="2491217"/>
              <a:ext cx="795495" cy="780822"/>
            </a:xfrm>
            <a:prstGeom prst="bentConnector3">
              <a:avLst>
                <a:gd name="adj1" fmla="val 100105"/>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85A0E91-7694-4DB1-BF6A-9FA98EA27D21}"/>
                </a:ext>
              </a:extLst>
            </p:cNvPr>
            <p:cNvCxnSpPr>
              <a:cxnSpLocks/>
            </p:cNvCxnSpPr>
            <p:nvPr/>
          </p:nvCxnSpPr>
          <p:spPr>
            <a:xfrm>
              <a:off x="8798086" y="2122383"/>
              <a:ext cx="2001429" cy="0"/>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2357D172-D2FF-46AE-871C-3DF7FABF5356}"/>
                </a:ext>
              </a:extLst>
            </p:cNvPr>
            <p:cNvGrpSpPr/>
            <p:nvPr/>
          </p:nvGrpSpPr>
          <p:grpSpPr>
            <a:xfrm>
              <a:off x="9334132" y="2830137"/>
              <a:ext cx="608635" cy="615124"/>
              <a:chOff x="7632206" y="4181475"/>
              <a:chExt cx="1932899" cy="1953509"/>
            </a:xfrm>
          </p:grpSpPr>
          <p:sp>
            <p:nvSpPr>
              <p:cNvPr id="213" name="Rectangle 212">
                <a:extLst>
                  <a:ext uri="{FF2B5EF4-FFF2-40B4-BE49-F238E27FC236}">
                    <a16:creationId xmlns:a16="http://schemas.microsoft.com/office/drawing/2014/main" id="{234B1937-4E57-4775-95AD-10A8D61CCBF2}"/>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4" name="Triangle 35">
                <a:extLst>
                  <a:ext uri="{FF2B5EF4-FFF2-40B4-BE49-F238E27FC236}">
                    <a16:creationId xmlns:a16="http://schemas.microsoft.com/office/drawing/2014/main" id="{D3872EB4-A13B-49A9-8746-E366956DBA6A}"/>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5" name="Triangle 36">
                <a:extLst>
                  <a:ext uri="{FF2B5EF4-FFF2-40B4-BE49-F238E27FC236}">
                    <a16:creationId xmlns:a16="http://schemas.microsoft.com/office/drawing/2014/main" id="{B39C904F-A86B-4126-91AC-546C5502E5D7}"/>
                  </a:ext>
                </a:extLst>
              </p:cNvPr>
              <p:cNvSpPr/>
              <p:nvPr/>
            </p:nvSpPr>
            <p:spPr bwMode="auto">
              <a:xfrm>
                <a:off x="7990550" y="4181475"/>
                <a:ext cx="548031" cy="609185"/>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6" name="Rectangle 215">
                <a:extLst>
                  <a:ext uri="{FF2B5EF4-FFF2-40B4-BE49-F238E27FC236}">
                    <a16:creationId xmlns:a16="http://schemas.microsoft.com/office/drawing/2014/main" id="{24F04284-80C9-4DF7-A2EE-EC32256F6033}"/>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7" name="Oval 216">
                <a:extLst>
                  <a:ext uri="{FF2B5EF4-FFF2-40B4-BE49-F238E27FC236}">
                    <a16:creationId xmlns:a16="http://schemas.microsoft.com/office/drawing/2014/main" id="{A3A24BBD-DE9B-4598-842A-B5519D95BB1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8" name="Oval 217">
                <a:extLst>
                  <a:ext uri="{FF2B5EF4-FFF2-40B4-BE49-F238E27FC236}">
                    <a16:creationId xmlns:a16="http://schemas.microsoft.com/office/drawing/2014/main" id="{9FD10088-2996-4494-9381-84C62FD078C8}"/>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9" name="Rectangle 218">
                <a:extLst>
                  <a:ext uri="{FF2B5EF4-FFF2-40B4-BE49-F238E27FC236}">
                    <a16:creationId xmlns:a16="http://schemas.microsoft.com/office/drawing/2014/main" id="{AF7972B0-0410-400F-8B68-C34798C2D9A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0" name="Rectangle 219">
                <a:extLst>
                  <a:ext uri="{FF2B5EF4-FFF2-40B4-BE49-F238E27FC236}">
                    <a16:creationId xmlns:a16="http://schemas.microsoft.com/office/drawing/2014/main" id="{2D810B73-F8F3-44A7-A9BF-ACEB598CC69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1" name="Rectangle 220">
                <a:extLst>
                  <a:ext uri="{FF2B5EF4-FFF2-40B4-BE49-F238E27FC236}">
                    <a16:creationId xmlns:a16="http://schemas.microsoft.com/office/drawing/2014/main" id="{6CFCCFB4-3E62-4C08-869D-FBB5C0C5A223}"/>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22" name="TextBox 221">
              <a:extLst>
                <a:ext uri="{FF2B5EF4-FFF2-40B4-BE49-F238E27FC236}">
                  <a16:creationId xmlns:a16="http://schemas.microsoft.com/office/drawing/2014/main" id="{CA90A429-3201-4879-A23E-382C0DA40B17}"/>
                </a:ext>
              </a:extLst>
            </p:cNvPr>
            <p:cNvSpPr txBox="1"/>
            <p:nvPr/>
          </p:nvSpPr>
          <p:spPr>
            <a:xfrm>
              <a:off x="10795427" y="1854236"/>
              <a:ext cx="625257" cy="492443"/>
            </a:xfrm>
            <a:prstGeom prst="rect">
              <a:avLst/>
            </a:prstGeom>
            <a:noFill/>
          </p:spPr>
          <p:txBody>
            <a:bodyPr wrap="square" lIns="0" tIns="0" rIns="0" bIns="0" rtlCol="0">
              <a:spAutoFit/>
            </a:bodyPr>
            <a:lstStyle/>
            <a:p>
              <a:pPr marL="0" marR="0" lvl="0" indent="0" algn="ctr" defTabSz="1218701"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223" name="Group 222">
              <a:extLst>
                <a:ext uri="{FF2B5EF4-FFF2-40B4-BE49-F238E27FC236}">
                  <a16:creationId xmlns:a16="http://schemas.microsoft.com/office/drawing/2014/main" id="{54B2901C-B169-4813-A3B7-5DE9817BCE1A}"/>
                </a:ext>
              </a:extLst>
            </p:cNvPr>
            <p:cNvGrpSpPr>
              <a:grpSpLocks noChangeAspect="1"/>
            </p:cNvGrpSpPr>
            <p:nvPr/>
          </p:nvGrpSpPr>
          <p:grpSpPr bwMode="auto">
            <a:xfrm>
              <a:off x="10972641" y="2355353"/>
              <a:ext cx="298173" cy="299488"/>
              <a:chOff x="522" y="2880"/>
              <a:chExt cx="908" cy="912"/>
            </a:xfrm>
            <a:solidFill>
              <a:schemeClr val="accent1"/>
            </a:solidFill>
          </p:grpSpPr>
          <p:sp>
            <p:nvSpPr>
              <p:cNvPr id="224" name="Freeform 5">
                <a:extLst>
                  <a:ext uri="{FF2B5EF4-FFF2-40B4-BE49-F238E27FC236}">
                    <a16:creationId xmlns:a16="http://schemas.microsoft.com/office/drawing/2014/main" id="{F20B922E-AF12-4EF3-902A-E2681E8749A0}"/>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5" name="Freeform 6">
                <a:extLst>
                  <a:ext uri="{FF2B5EF4-FFF2-40B4-BE49-F238E27FC236}">
                    <a16:creationId xmlns:a16="http://schemas.microsoft.com/office/drawing/2014/main" id="{257A85CF-E720-443A-AB63-9D4500119530}"/>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8DD7D89C-27F6-4D17-A519-49A07A68650B}"/>
                </a:ext>
              </a:extLst>
            </p:cNvPr>
            <p:cNvGrpSpPr/>
            <p:nvPr/>
          </p:nvGrpSpPr>
          <p:grpSpPr>
            <a:xfrm>
              <a:off x="10950603" y="2714504"/>
              <a:ext cx="320808" cy="552478"/>
              <a:chOff x="10695214" y="4270027"/>
              <a:chExt cx="860430" cy="1481781"/>
            </a:xfrm>
          </p:grpSpPr>
          <p:pic>
            <p:nvPicPr>
              <p:cNvPr id="227" name="Picture 226">
                <a:extLst>
                  <a:ext uri="{FF2B5EF4-FFF2-40B4-BE49-F238E27FC236}">
                    <a16:creationId xmlns:a16="http://schemas.microsoft.com/office/drawing/2014/main" id="{BCC1D188-5289-424F-990F-29C5634BA590}"/>
                  </a:ext>
                </a:extLst>
              </p:cNvPr>
              <p:cNvPicPr>
                <a:picLocks noChangeAspect="1"/>
              </p:cNvPicPr>
              <p:nvPr/>
            </p:nvPicPr>
            <p:blipFill rotWithShape="1">
              <a:blip r:embed="rId5"/>
              <a:srcRect r="56128"/>
              <a:stretch/>
            </p:blipFill>
            <p:spPr>
              <a:xfrm>
                <a:off x="10767230" y="4270027"/>
                <a:ext cx="716397" cy="952540"/>
              </a:xfrm>
              <a:prstGeom prst="rect">
                <a:avLst/>
              </a:prstGeom>
            </p:spPr>
          </p:pic>
          <p:pic>
            <p:nvPicPr>
              <p:cNvPr id="228" name="Picture 227">
                <a:extLst>
                  <a:ext uri="{FF2B5EF4-FFF2-40B4-BE49-F238E27FC236}">
                    <a16:creationId xmlns:a16="http://schemas.microsoft.com/office/drawing/2014/main" id="{CFB05776-790B-48EF-AA0B-9069714C4FD9}"/>
                  </a:ext>
                </a:extLst>
              </p:cNvPr>
              <p:cNvPicPr>
                <a:picLocks noChangeAspect="1"/>
              </p:cNvPicPr>
              <p:nvPr/>
            </p:nvPicPr>
            <p:blipFill rotWithShape="1">
              <a:blip r:embed="rId5"/>
              <a:srcRect l="47307" t="34734" b="16030"/>
              <a:stretch/>
            </p:blipFill>
            <p:spPr>
              <a:xfrm>
                <a:off x="10695214" y="5282809"/>
                <a:ext cx="860430" cy="468999"/>
              </a:xfrm>
              <a:prstGeom prst="rect">
                <a:avLst/>
              </a:prstGeom>
            </p:spPr>
          </p:pic>
        </p:grpSp>
        <p:grpSp>
          <p:nvGrpSpPr>
            <p:cNvPr id="229" name="Group 228">
              <a:extLst>
                <a:ext uri="{FF2B5EF4-FFF2-40B4-BE49-F238E27FC236}">
                  <a16:creationId xmlns:a16="http://schemas.microsoft.com/office/drawing/2014/main" id="{240D8EC1-4ADF-4FFA-8C96-AB07B2654F72}"/>
                </a:ext>
              </a:extLst>
            </p:cNvPr>
            <p:cNvGrpSpPr/>
            <p:nvPr/>
          </p:nvGrpSpPr>
          <p:grpSpPr>
            <a:xfrm>
              <a:off x="8323555" y="1948574"/>
              <a:ext cx="386264" cy="495400"/>
              <a:chOff x="10344945" y="2179929"/>
              <a:chExt cx="401613" cy="515089"/>
            </a:xfrm>
          </p:grpSpPr>
          <p:sp>
            <p:nvSpPr>
              <p:cNvPr id="230" name="Rectangle 229">
                <a:extLst>
                  <a:ext uri="{FF2B5EF4-FFF2-40B4-BE49-F238E27FC236}">
                    <a16:creationId xmlns:a16="http://schemas.microsoft.com/office/drawing/2014/main" id="{C8BB0F43-2E5D-4C0D-B293-1149EBD21DC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31" name="Freeform 188">
                <a:extLst>
                  <a:ext uri="{FF2B5EF4-FFF2-40B4-BE49-F238E27FC236}">
                    <a16:creationId xmlns:a16="http://schemas.microsoft.com/office/drawing/2014/main" id="{614BB2A9-81D8-4738-A065-F28AD770F4FE}"/>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32" name="Connector: Elbow 231">
              <a:extLst>
                <a:ext uri="{FF2B5EF4-FFF2-40B4-BE49-F238E27FC236}">
                  <a16:creationId xmlns:a16="http://schemas.microsoft.com/office/drawing/2014/main" id="{B5EE7A6D-2DD8-4FF3-9C58-18F7F23519B2}"/>
                </a:ext>
              </a:extLst>
            </p:cNvPr>
            <p:cNvCxnSpPr>
              <a:cxnSpLocks/>
            </p:cNvCxnSpPr>
            <p:nvPr/>
          </p:nvCxnSpPr>
          <p:spPr>
            <a:xfrm rot="10800000" flipV="1">
              <a:off x="10038703" y="2700450"/>
              <a:ext cx="760813" cy="565427"/>
            </a:xfrm>
            <a:prstGeom prst="bentConnector3">
              <a:avLst>
                <a:gd name="adj1" fmla="val 50000"/>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009E5DD-21F2-49F5-8EA5-40C13BD24BEF}"/>
              </a:ext>
            </a:extLst>
          </p:cNvPr>
          <p:cNvGrpSpPr/>
          <p:nvPr/>
        </p:nvGrpSpPr>
        <p:grpSpPr>
          <a:xfrm>
            <a:off x="560477" y="3989045"/>
            <a:ext cx="3497618" cy="2219688"/>
            <a:chOff x="560477" y="3989045"/>
            <a:chExt cx="3497618" cy="2219688"/>
          </a:xfrm>
        </p:grpSpPr>
        <p:sp>
          <p:nvSpPr>
            <p:cNvPr id="174" name="Rectangle 173">
              <a:extLst>
                <a:ext uri="{FF2B5EF4-FFF2-40B4-BE49-F238E27FC236}">
                  <a16:creationId xmlns:a16="http://schemas.microsoft.com/office/drawing/2014/main" id="{EE41C404-B182-4902-9D37-B520ACE32ABB}"/>
                </a:ext>
              </a:extLst>
            </p:cNvPr>
            <p:cNvSpPr/>
            <p:nvPr/>
          </p:nvSpPr>
          <p:spPr>
            <a:xfrm>
              <a:off x="588263" y="398904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Intelligent performance</a:t>
              </a:r>
            </a:p>
          </p:txBody>
        </p:sp>
        <p:pic>
          <p:nvPicPr>
            <p:cNvPr id="233" name="Graphic 232" descr="Processor">
              <a:extLst>
                <a:ext uri="{FF2B5EF4-FFF2-40B4-BE49-F238E27FC236}">
                  <a16:creationId xmlns:a16="http://schemas.microsoft.com/office/drawing/2014/main" id="{BB64EEFE-0F29-4979-826F-F694EE613F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7322" y="5035882"/>
              <a:ext cx="413411" cy="413411"/>
            </a:xfrm>
            <a:prstGeom prst="rect">
              <a:avLst/>
            </a:prstGeom>
          </p:spPr>
        </p:pic>
        <p:sp>
          <p:nvSpPr>
            <p:cNvPr id="234" name="TextBox 233">
              <a:extLst>
                <a:ext uri="{FF2B5EF4-FFF2-40B4-BE49-F238E27FC236}">
                  <a16:creationId xmlns:a16="http://schemas.microsoft.com/office/drawing/2014/main" id="{B0DB939C-9E28-4B39-80F6-5D1AB1A6E9FF}"/>
                </a:ext>
              </a:extLst>
            </p:cNvPr>
            <p:cNvSpPr txBox="1"/>
            <p:nvPr/>
          </p:nvSpPr>
          <p:spPr>
            <a:xfrm>
              <a:off x="1530948" y="4751786"/>
              <a:ext cx="64547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lang="en-US" sz="800" b="1" kern="0" dirty="0">
                  <a:ln>
                    <a:solidFill>
                      <a:srgbClr val="FFFFFF">
                        <a:alpha val="0"/>
                      </a:srgbClr>
                    </a:solidFill>
                  </a:ln>
                  <a:solidFill>
                    <a:srgbClr val="0078D7"/>
                  </a:solidFill>
                  <a:latin typeface="Segoe UI" charset="0"/>
                  <a:cs typeface="Segoe UI" charset="0"/>
                </a:rPr>
                <a:t>Query</a:t>
              </a:r>
            </a:p>
          </p:txBody>
        </p:sp>
        <p:sp>
          <p:nvSpPr>
            <p:cNvPr id="235" name="TextBox 234">
              <a:extLst>
                <a:ext uri="{FF2B5EF4-FFF2-40B4-BE49-F238E27FC236}">
                  <a16:creationId xmlns:a16="http://schemas.microsoft.com/office/drawing/2014/main" id="{F62C2FDB-4F30-44A0-85D8-2C54604FE682}"/>
                </a:ext>
              </a:extLst>
            </p:cNvPr>
            <p:cNvSpPr txBox="1"/>
            <p:nvPr/>
          </p:nvSpPr>
          <p:spPr>
            <a:xfrm>
              <a:off x="2283500" y="5275431"/>
              <a:ext cx="111925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Memory grant</a:t>
              </a:r>
            </a:p>
          </p:txBody>
        </p:sp>
        <p:sp>
          <p:nvSpPr>
            <p:cNvPr id="236" name="TextBox 235">
              <a:extLst>
                <a:ext uri="{FF2B5EF4-FFF2-40B4-BE49-F238E27FC236}">
                  <a16:creationId xmlns:a16="http://schemas.microsoft.com/office/drawing/2014/main" id="{8F114E80-DBC5-47A6-B765-90C35E827355}"/>
                </a:ext>
              </a:extLst>
            </p:cNvPr>
            <p:cNvSpPr txBox="1"/>
            <p:nvPr/>
          </p:nvSpPr>
          <p:spPr>
            <a:xfrm>
              <a:off x="560477" y="5271451"/>
              <a:ext cx="543169" cy="215444"/>
            </a:xfrm>
            <a:prstGeom prst="rect">
              <a:avLst/>
            </a:prstGeom>
          </p:spPr>
          <p:txBody>
            <a:bodyPr wrap="square">
              <a:spAutoFit/>
            </a:bodyPr>
            <a:lstStyle>
              <a:defPPr>
                <a:defRPr lang="en-US"/>
              </a:defPPr>
              <a:lvl1pPr algn="ctr" defTabSz="565676">
                <a:defRPr sz="800" b="1" kern="0">
                  <a:ln>
                    <a:solidFill>
                      <a:srgbClr val="FFFFFF">
                        <a:alpha val="0"/>
                      </a:srgbClr>
                    </a:solidFill>
                  </a:ln>
                  <a:solidFill>
                    <a:srgbClr val="0078D7"/>
                  </a:solidFill>
                  <a:latin typeface="Segoe UI" charset="0"/>
                  <a:cs typeface="Segoe UI" charset="0"/>
                </a:defRPr>
              </a:lvl1pPr>
            </a:lstStyle>
            <a:p>
              <a:r>
                <a:rPr lang="en-US" dirty="0"/>
                <a:t>Learn</a:t>
              </a:r>
            </a:p>
          </p:txBody>
        </p:sp>
        <p:sp>
          <p:nvSpPr>
            <p:cNvPr id="237" name="TextBox 236">
              <a:extLst>
                <a:ext uri="{FF2B5EF4-FFF2-40B4-BE49-F238E27FC236}">
                  <a16:creationId xmlns:a16="http://schemas.microsoft.com/office/drawing/2014/main" id="{5588C098-D844-4052-ACB0-1F54FFEE7BB5}"/>
                </a:ext>
              </a:extLst>
            </p:cNvPr>
            <p:cNvSpPr txBox="1"/>
            <p:nvPr/>
          </p:nvSpPr>
          <p:spPr>
            <a:xfrm>
              <a:off x="1484456" y="5730464"/>
              <a:ext cx="826125"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Run </a:t>
              </a:r>
              <a:r>
                <a:rPr lang="en-US" sz="800" b="1" kern="0" dirty="0">
                  <a:ln>
                    <a:solidFill>
                      <a:srgbClr val="FFFFFF">
                        <a:alpha val="0"/>
                      </a:srgbClr>
                    </a:solidFill>
                  </a:ln>
                  <a:solidFill>
                    <a:srgbClr val="0078D7"/>
                  </a:solidFill>
                  <a:latin typeface="+mn-lt"/>
                  <a:cs typeface="Segoe UI" charset="0"/>
                </a:rPr>
                <a:t>query</a:t>
              </a:r>
            </a:p>
          </p:txBody>
        </p:sp>
        <p:grpSp>
          <p:nvGrpSpPr>
            <p:cNvPr id="238" name="Group 89">
              <a:extLst>
                <a:ext uri="{FF2B5EF4-FFF2-40B4-BE49-F238E27FC236}">
                  <a16:creationId xmlns:a16="http://schemas.microsoft.com/office/drawing/2014/main" id="{9E4FA7A9-CD08-4D54-A352-CA6000D14792}"/>
                </a:ext>
              </a:extLst>
            </p:cNvPr>
            <p:cNvGrpSpPr>
              <a:grpSpLocks noChangeAspect="1"/>
            </p:cNvGrpSpPr>
            <p:nvPr/>
          </p:nvGrpSpPr>
          <p:grpSpPr bwMode="auto">
            <a:xfrm>
              <a:off x="1750336" y="4372744"/>
              <a:ext cx="236538" cy="366713"/>
              <a:chOff x="4198" y="1462"/>
              <a:chExt cx="149" cy="231"/>
            </a:xfrm>
            <a:solidFill>
              <a:schemeClr val="accent1"/>
            </a:solidFill>
          </p:grpSpPr>
          <p:sp>
            <p:nvSpPr>
              <p:cNvPr id="239" name="Freeform 90">
                <a:extLst>
                  <a:ext uri="{FF2B5EF4-FFF2-40B4-BE49-F238E27FC236}">
                    <a16:creationId xmlns:a16="http://schemas.microsoft.com/office/drawing/2014/main" id="{9C47762E-B19A-4081-82A7-94501021B7F8}"/>
                  </a:ext>
                </a:extLst>
              </p:cNvPr>
              <p:cNvSpPr>
                <a:spLocks/>
              </p:cNvSpPr>
              <p:nvPr/>
            </p:nvSpPr>
            <p:spPr bwMode="auto">
              <a:xfrm>
                <a:off x="4198" y="1462"/>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91">
                <a:extLst>
                  <a:ext uri="{FF2B5EF4-FFF2-40B4-BE49-F238E27FC236}">
                    <a16:creationId xmlns:a16="http://schemas.microsoft.com/office/drawing/2014/main" id="{F057C2BC-D0B4-47D7-A0F8-9927A183552E}"/>
                  </a:ext>
                </a:extLst>
              </p:cNvPr>
              <p:cNvSpPr>
                <a:spLocks/>
              </p:cNvSpPr>
              <p:nvPr/>
            </p:nvSpPr>
            <p:spPr bwMode="auto">
              <a:xfrm>
                <a:off x="4247" y="1660"/>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41" name="Group 245">
              <a:extLst>
                <a:ext uri="{FF2B5EF4-FFF2-40B4-BE49-F238E27FC236}">
                  <a16:creationId xmlns:a16="http://schemas.microsoft.com/office/drawing/2014/main" id="{29041593-92EB-468B-8317-83BB337CE317}"/>
                </a:ext>
              </a:extLst>
            </p:cNvPr>
            <p:cNvGrpSpPr>
              <a:grpSpLocks noChangeAspect="1"/>
            </p:cNvGrpSpPr>
            <p:nvPr/>
          </p:nvGrpSpPr>
          <p:grpSpPr bwMode="auto">
            <a:xfrm>
              <a:off x="676322" y="4841547"/>
              <a:ext cx="303696" cy="442772"/>
              <a:chOff x="459" y="3565"/>
              <a:chExt cx="214" cy="312"/>
            </a:xfrm>
          </p:grpSpPr>
          <p:sp>
            <p:nvSpPr>
              <p:cNvPr id="242" name="Oval 246">
                <a:extLst>
                  <a:ext uri="{FF2B5EF4-FFF2-40B4-BE49-F238E27FC236}">
                    <a16:creationId xmlns:a16="http://schemas.microsoft.com/office/drawing/2014/main" id="{1ACA37FD-B754-4999-82DB-A460141AEDAC}"/>
                  </a:ext>
                </a:extLst>
              </p:cNvPr>
              <p:cNvSpPr>
                <a:spLocks noChangeArrowheads="1"/>
              </p:cNvSpPr>
              <p:nvPr/>
            </p:nvSpPr>
            <p:spPr bwMode="auto">
              <a:xfrm>
                <a:off x="459" y="3662"/>
                <a:ext cx="214" cy="21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Rectangle 247">
                <a:extLst>
                  <a:ext uri="{FF2B5EF4-FFF2-40B4-BE49-F238E27FC236}">
                    <a16:creationId xmlns:a16="http://schemas.microsoft.com/office/drawing/2014/main" id="{9983D0B5-A031-4D4E-9353-A9E31A9C273C}"/>
                  </a:ext>
                </a:extLst>
              </p:cNvPr>
              <p:cNvSpPr>
                <a:spLocks noChangeArrowheads="1"/>
              </p:cNvSpPr>
              <p:nvPr/>
            </p:nvSpPr>
            <p:spPr bwMode="auto">
              <a:xfrm>
                <a:off x="542" y="3565"/>
                <a:ext cx="48" cy="1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248">
                <a:extLst>
                  <a:ext uri="{FF2B5EF4-FFF2-40B4-BE49-F238E27FC236}">
                    <a16:creationId xmlns:a16="http://schemas.microsoft.com/office/drawing/2014/main" id="{6AD576FA-B8B8-4DA0-BB8A-B1A95885C0EC}"/>
                  </a:ext>
                </a:extLst>
              </p:cNvPr>
              <p:cNvSpPr>
                <a:spLocks noChangeArrowheads="1"/>
              </p:cNvSpPr>
              <p:nvPr/>
            </p:nvSpPr>
            <p:spPr bwMode="auto">
              <a:xfrm>
                <a:off x="522" y="3565"/>
                <a:ext cx="8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249">
                <a:extLst>
                  <a:ext uri="{FF2B5EF4-FFF2-40B4-BE49-F238E27FC236}">
                    <a16:creationId xmlns:a16="http://schemas.microsoft.com/office/drawing/2014/main" id="{B12C37B4-A4B1-400D-BF67-18C6BF1B21A2}"/>
                  </a:ext>
                </a:extLst>
              </p:cNvPr>
              <p:cNvSpPr>
                <a:spLocks/>
              </p:cNvSpPr>
              <p:nvPr/>
            </p:nvSpPr>
            <p:spPr bwMode="auto">
              <a:xfrm>
                <a:off x="478" y="3770"/>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6" name="Group 245">
              <a:extLst>
                <a:ext uri="{FF2B5EF4-FFF2-40B4-BE49-F238E27FC236}">
                  <a16:creationId xmlns:a16="http://schemas.microsoft.com/office/drawing/2014/main" id="{07235278-B665-436E-AD97-6314D44FCB19}"/>
                </a:ext>
              </a:extLst>
            </p:cNvPr>
            <p:cNvGrpSpPr/>
            <p:nvPr/>
          </p:nvGrpSpPr>
          <p:grpSpPr>
            <a:xfrm>
              <a:off x="2597303" y="4900213"/>
              <a:ext cx="491652" cy="368740"/>
              <a:chOff x="9177606" y="7879888"/>
              <a:chExt cx="495300" cy="371476"/>
            </a:xfrm>
          </p:grpSpPr>
          <p:sp>
            <p:nvSpPr>
              <p:cNvPr id="247" name="AutoShape 412">
                <a:extLst>
                  <a:ext uri="{FF2B5EF4-FFF2-40B4-BE49-F238E27FC236}">
                    <a16:creationId xmlns:a16="http://schemas.microsoft.com/office/drawing/2014/main" id="{9C4DED47-EBE2-4C48-824C-CA3900B32F65}"/>
                  </a:ext>
                </a:extLst>
              </p:cNvPr>
              <p:cNvSpPr>
                <a:spLocks noChangeAspect="1" noChangeArrowheads="1" noTextEdit="1"/>
              </p:cNvSpPr>
              <p:nvPr/>
            </p:nvSpPr>
            <p:spPr bwMode="auto">
              <a:xfrm>
                <a:off x="9177606" y="7879888"/>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414">
                <a:extLst>
                  <a:ext uri="{FF2B5EF4-FFF2-40B4-BE49-F238E27FC236}">
                    <a16:creationId xmlns:a16="http://schemas.microsoft.com/office/drawing/2014/main" id="{9CE757B2-8CB4-4AB4-A9D9-D7EF9A989B30}"/>
                  </a:ext>
                </a:extLst>
              </p:cNvPr>
              <p:cNvSpPr>
                <a:spLocks noChangeArrowheads="1"/>
              </p:cNvSpPr>
              <p:nvPr/>
            </p:nvSpPr>
            <p:spPr bwMode="auto">
              <a:xfrm>
                <a:off x="9206906" y="7925926"/>
                <a:ext cx="436700" cy="325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Line 419">
                <a:extLst>
                  <a:ext uri="{FF2B5EF4-FFF2-40B4-BE49-F238E27FC236}">
                    <a16:creationId xmlns:a16="http://schemas.microsoft.com/office/drawing/2014/main" id="{20A233D2-7C04-40D5-A8DF-22253F1DF5E8}"/>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Line 420">
                <a:extLst>
                  <a:ext uri="{FF2B5EF4-FFF2-40B4-BE49-F238E27FC236}">
                    <a16:creationId xmlns:a16="http://schemas.microsoft.com/office/drawing/2014/main" id="{AC3A4F9D-B930-4CCC-979E-8506DC08B4CD}"/>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421">
                <a:extLst>
                  <a:ext uri="{FF2B5EF4-FFF2-40B4-BE49-F238E27FC236}">
                    <a16:creationId xmlns:a16="http://schemas.microsoft.com/office/drawing/2014/main" id="{50587F6C-BAE0-4B05-8D0D-4176FBE67C93}"/>
                  </a:ext>
                </a:extLst>
              </p:cNvPr>
              <p:cNvSpPr>
                <a:spLocks noChangeArrowheads="1"/>
              </p:cNvSpPr>
              <p:nvPr/>
            </p:nvSpPr>
            <p:spPr bwMode="auto">
              <a:xfrm>
                <a:off x="92855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422">
                <a:extLst>
                  <a:ext uri="{FF2B5EF4-FFF2-40B4-BE49-F238E27FC236}">
                    <a16:creationId xmlns:a16="http://schemas.microsoft.com/office/drawing/2014/main" id="{7A850433-BD12-4296-9708-1917471C3DB0}"/>
                  </a:ext>
                </a:extLst>
              </p:cNvPr>
              <p:cNvSpPr>
                <a:spLocks noChangeArrowheads="1"/>
              </p:cNvSpPr>
              <p:nvPr/>
            </p:nvSpPr>
            <p:spPr bwMode="auto">
              <a:xfrm>
                <a:off x="93871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Rectangle 423">
                <a:extLst>
                  <a:ext uri="{FF2B5EF4-FFF2-40B4-BE49-F238E27FC236}">
                    <a16:creationId xmlns:a16="http://schemas.microsoft.com/office/drawing/2014/main" id="{910D7273-17EC-46A0-9B70-CE927A2489DE}"/>
                  </a:ext>
                </a:extLst>
              </p:cNvPr>
              <p:cNvSpPr>
                <a:spLocks noChangeArrowheads="1"/>
              </p:cNvSpPr>
              <p:nvPr/>
            </p:nvSpPr>
            <p:spPr bwMode="auto">
              <a:xfrm>
                <a:off x="9355406"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424">
                <a:extLst>
                  <a:ext uri="{FF2B5EF4-FFF2-40B4-BE49-F238E27FC236}">
                    <a16:creationId xmlns:a16="http://schemas.microsoft.com/office/drawing/2014/main" id="{C847B4E7-2348-402F-8CDF-08B6002B4F0A}"/>
                  </a:ext>
                </a:extLst>
              </p:cNvPr>
              <p:cNvSpPr>
                <a:spLocks noChangeArrowheads="1"/>
              </p:cNvSpPr>
              <p:nvPr/>
            </p:nvSpPr>
            <p:spPr bwMode="auto">
              <a:xfrm>
                <a:off x="9457006" y="8065626"/>
                <a:ext cx="63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425">
                <a:extLst>
                  <a:ext uri="{FF2B5EF4-FFF2-40B4-BE49-F238E27FC236}">
                    <a16:creationId xmlns:a16="http://schemas.microsoft.com/office/drawing/2014/main" id="{06CD179E-E9E2-4AE6-A60E-979449409003}"/>
                  </a:ext>
                </a:extLst>
              </p:cNvPr>
              <p:cNvSpPr>
                <a:spLocks noChangeArrowheads="1"/>
              </p:cNvSpPr>
              <p:nvPr/>
            </p:nvSpPr>
            <p:spPr bwMode="auto">
              <a:xfrm>
                <a:off x="9557019"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426">
                <a:extLst>
                  <a:ext uri="{FF2B5EF4-FFF2-40B4-BE49-F238E27FC236}">
                    <a16:creationId xmlns:a16="http://schemas.microsoft.com/office/drawing/2014/main" id="{5F0B65AC-9A14-4B1D-B6A9-82BF17904D48}"/>
                  </a:ext>
                </a:extLst>
              </p:cNvPr>
              <p:cNvSpPr>
                <a:spLocks noChangeArrowheads="1"/>
              </p:cNvSpPr>
              <p:nvPr/>
            </p:nvSpPr>
            <p:spPr bwMode="auto">
              <a:xfrm>
                <a:off x="9487169"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Rectangle 427">
                <a:extLst>
                  <a:ext uri="{FF2B5EF4-FFF2-40B4-BE49-F238E27FC236}">
                    <a16:creationId xmlns:a16="http://schemas.microsoft.com/office/drawing/2014/main" id="{D3376CAF-457F-4B12-9E42-66A92D9317D7}"/>
                  </a:ext>
                </a:extLst>
              </p:cNvPr>
              <p:cNvSpPr>
                <a:spLocks noChangeArrowheads="1"/>
              </p:cNvSpPr>
              <p:nvPr/>
            </p:nvSpPr>
            <p:spPr bwMode="auto">
              <a:xfrm>
                <a:off x="92855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Rectangle 428">
                <a:extLst>
                  <a:ext uri="{FF2B5EF4-FFF2-40B4-BE49-F238E27FC236}">
                    <a16:creationId xmlns:a16="http://schemas.microsoft.com/office/drawing/2014/main" id="{7CB04060-27B1-489D-A7AD-5768F16AB461}"/>
                  </a:ext>
                </a:extLst>
              </p:cNvPr>
              <p:cNvSpPr>
                <a:spLocks noChangeArrowheads="1"/>
              </p:cNvSpPr>
              <p:nvPr/>
            </p:nvSpPr>
            <p:spPr bwMode="auto">
              <a:xfrm>
                <a:off x="93871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429">
                <a:extLst>
                  <a:ext uri="{FF2B5EF4-FFF2-40B4-BE49-F238E27FC236}">
                    <a16:creationId xmlns:a16="http://schemas.microsoft.com/office/drawing/2014/main" id="{5DD98F80-E645-45E8-95B4-7006283641B2}"/>
                  </a:ext>
                </a:extLst>
              </p:cNvPr>
              <p:cNvSpPr>
                <a:spLocks noChangeArrowheads="1"/>
              </p:cNvSpPr>
              <p:nvPr/>
            </p:nvSpPr>
            <p:spPr bwMode="auto">
              <a:xfrm>
                <a:off x="9487169"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Oval 430">
                <a:extLst>
                  <a:ext uri="{FF2B5EF4-FFF2-40B4-BE49-F238E27FC236}">
                    <a16:creationId xmlns:a16="http://schemas.microsoft.com/office/drawing/2014/main" id="{25BDBB4F-7C6A-4E4F-8063-65FD96086070}"/>
                  </a:ext>
                </a:extLst>
              </p:cNvPr>
              <p:cNvSpPr>
                <a:spLocks noChangeArrowheads="1"/>
              </p:cNvSpPr>
              <p:nvPr/>
            </p:nvSpPr>
            <p:spPr bwMode="auto">
              <a:xfrm>
                <a:off x="9317306"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Oval 431">
                <a:extLst>
                  <a:ext uri="{FF2B5EF4-FFF2-40B4-BE49-F238E27FC236}">
                    <a16:creationId xmlns:a16="http://schemas.microsoft.com/office/drawing/2014/main" id="{B63D9F6F-30C1-4E1C-8F29-E59F77F112D5}"/>
                  </a:ext>
                </a:extLst>
              </p:cNvPr>
              <p:cNvSpPr>
                <a:spLocks noChangeArrowheads="1"/>
              </p:cNvSpPr>
              <p:nvPr/>
            </p:nvSpPr>
            <p:spPr bwMode="auto">
              <a:xfrm>
                <a:off x="94173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Oval 432">
                <a:extLst>
                  <a:ext uri="{FF2B5EF4-FFF2-40B4-BE49-F238E27FC236}">
                    <a16:creationId xmlns:a16="http://schemas.microsoft.com/office/drawing/2014/main" id="{0215290C-6BD8-4D00-824A-09494C327B4B}"/>
                  </a:ext>
                </a:extLst>
              </p:cNvPr>
              <p:cNvSpPr>
                <a:spLocks noChangeArrowheads="1"/>
              </p:cNvSpPr>
              <p:nvPr/>
            </p:nvSpPr>
            <p:spPr bwMode="auto">
              <a:xfrm>
                <a:off x="95189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Oval 433">
                <a:extLst>
                  <a:ext uri="{FF2B5EF4-FFF2-40B4-BE49-F238E27FC236}">
                    <a16:creationId xmlns:a16="http://schemas.microsoft.com/office/drawing/2014/main" id="{C7728760-3F07-46A5-8A49-88FE34265DEE}"/>
                  </a:ext>
                </a:extLst>
              </p:cNvPr>
              <p:cNvSpPr>
                <a:spLocks noChangeArrowheads="1"/>
              </p:cNvSpPr>
              <p:nvPr/>
            </p:nvSpPr>
            <p:spPr bwMode="auto">
              <a:xfrm>
                <a:off x="9285556" y="8065626"/>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Oval 434">
                <a:extLst>
                  <a:ext uri="{FF2B5EF4-FFF2-40B4-BE49-F238E27FC236}">
                    <a16:creationId xmlns:a16="http://schemas.microsoft.com/office/drawing/2014/main" id="{C89FD2E8-8E08-4CFB-90E0-F90DF952F859}"/>
                  </a:ext>
                </a:extLst>
              </p:cNvPr>
              <p:cNvSpPr>
                <a:spLocks noChangeArrowheads="1"/>
              </p:cNvSpPr>
              <p:nvPr/>
            </p:nvSpPr>
            <p:spPr bwMode="auto">
              <a:xfrm>
                <a:off x="9387156"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Oval 435">
                <a:extLst>
                  <a:ext uri="{FF2B5EF4-FFF2-40B4-BE49-F238E27FC236}">
                    <a16:creationId xmlns:a16="http://schemas.microsoft.com/office/drawing/2014/main" id="{00202EDD-0D75-4566-8729-1C00A607F6A3}"/>
                  </a:ext>
                </a:extLst>
              </p:cNvPr>
              <p:cNvSpPr>
                <a:spLocks noChangeArrowheads="1"/>
              </p:cNvSpPr>
              <p:nvPr/>
            </p:nvSpPr>
            <p:spPr bwMode="auto">
              <a:xfrm>
                <a:off x="9487169"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Oval 436">
                <a:extLst>
                  <a:ext uri="{FF2B5EF4-FFF2-40B4-BE49-F238E27FC236}">
                    <a16:creationId xmlns:a16="http://schemas.microsoft.com/office/drawing/2014/main" id="{D34640CB-672C-413A-88F8-0A6A6B86A2E3}"/>
                  </a:ext>
                </a:extLst>
              </p:cNvPr>
              <p:cNvSpPr>
                <a:spLocks noChangeArrowheads="1"/>
              </p:cNvSpPr>
              <p:nvPr/>
            </p:nvSpPr>
            <p:spPr bwMode="auto">
              <a:xfrm>
                <a:off x="9317306"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Oval 437">
                <a:extLst>
                  <a:ext uri="{FF2B5EF4-FFF2-40B4-BE49-F238E27FC236}">
                    <a16:creationId xmlns:a16="http://schemas.microsoft.com/office/drawing/2014/main" id="{4F790758-54BB-42E5-BE84-7CAAFA202DF6}"/>
                  </a:ext>
                </a:extLst>
              </p:cNvPr>
              <p:cNvSpPr>
                <a:spLocks noChangeArrowheads="1"/>
              </p:cNvSpPr>
              <p:nvPr/>
            </p:nvSpPr>
            <p:spPr bwMode="auto">
              <a:xfrm>
                <a:off x="94173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Oval 438">
                <a:extLst>
                  <a:ext uri="{FF2B5EF4-FFF2-40B4-BE49-F238E27FC236}">
                    <a16:creationId xmlns:a16="http://schemas.microsoft.com/office/drawing/2014/main" id="{54E689A2-41B9-45E1-8B84-3B7E93A51D90}"/>
                  </a:ext>
                </a:extLst>
              </p:cNvPr>
              <p:cNvSpPr>
                <a:spLocks noChangeArrowheads="1"/>
              </p:cNvSpPr>
              <p:nvPr/>
            </p:nvSpPr>
            <p:spPr bwMode="auto">
              <a:xfrm>
                <a:off x="95189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81" name="Freeform: Shape 280">
              <a:extLst>
                <a:ext uri="{FF2B5EF4-FFF2-40B4-BE49-F238E27FC236}">
                  <a16:creationId xmlns:a16="http://schemas.microsoft.com/office/drawing/2014/main" id="{82F262FF-E26E-422F-82BC-4E9C8D54FFD7}"/>
                </a:ext>
              </a:extLst>
            </p:cNvPr>
            <p:cNvSpPr>
              <a:spLocks/>
            </p:cNvSpPr>
            <p:nvPr/>
          </p:nvSpPr>
          <p:spPr bwMode="auto">
            <a:xfrm>
              <a:off x="1737069" y="5441032"/>
              <a:ext cx="320900" cy="320900"/>
            </a:xfrm>
            <a:custGeom>
              <a:avLst/>
              <a:gdLst>
                <a:gd name="connsiteX0" fmla="*/ 116086 w 320900"/>
                <a:gd name="connsiteY0" fmla="*/ 87735 h 320900"/>
                <a:gd name="connsiteX1" fmla="*/ 116086 w 320900"/>
                <a:gd name="connsiteY1" fmla="*/ 234721 h 320900"/>
                <a:gd name="connsiteX2" fmla="*/ 237876 w 320900"/>
                <a:gd name="connsiteY2" fmla="*/ 161228 h 320900"/>
                <a:gd name="connsiteX3" fmla="*/ 160450 w 320900"/>
                <a:gd name="connsiteY3" fmla="*/ 0 h 320900"/>
                <a:gd name="connsiteX4" fmla="*/ 320900 w 320900"/>
                <a:gd name="connsiteY4" fmla="*/ 160450 h 320900"/>
                <a:gd name="connsiteX5" fmla="*/ 160450 w 320900"/>
                <a:gd name="connsiteY5" fmla="*/ 320900 h 320900"/>
                <a:gd name="connsiteX6" fmla="*/ 0 w 320900"/>
                <a:gd name="connsiteY6" fmla="*/ 160450 h 320900"/>
                <a:gd name="connsiteX7" fmla="*/ 160450 w 320900"/>
                <a:gd name="connsiteY7" fmla="*/ 0 h 3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900" h="320900">
                  <a:moveTo>
                    <a:pt x="116086" y="87735"/>
                  </a:moveTo>
                  <a:lnTo>
                    <a:pt x="116086" y="234721"/>
                  </a:lnTo>
                  <a:lnTo>
                    <a:pt x="237876" y="161228"/>
                  </a:lnTo>
                  <a:close/>
                  <a:moveTo>
                    <a:pt x="160450" y="0"/>
                  </a:moveTo>
                  <a:cubicBezTo>
                    <a:pt x="249064" y="0"/>
                    <a:pt x="320900" y="71836"/>
                    <a:pt x="320900" y="160450"/>
                  </a:cubicBezTo>
                  <a:cubicBezTo>
                    <a:pt x="320900" y="249064"/>
                    <a:pt x="249064" y="320900"/>
                    <a:pt x="160450" y="320900"/>
                  </a:cubicBezTo>
                  <a:cubicBezTo>
                    <a:pt x="71836" y="320900"/>
                    <a:pt x="0" y="249064"/>
                    <a:pt x="0" y="160450"/>
                  </a:cubicBezTo>
                  <a:cubicBezTo>
                    <a:pt x="0" y="71836"/>
                    <a:pt x="71836" y="0"/>
                    <a:pt x="16045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cxnSp>
          <p:nvCxnSpPr>
            <p:cNvPr id="272" name="Elbow Connector 72">
              <a:extLst>
                <a:ext uri="{FF2B5EF4-FFF2-40B4-BE49-F238E27FC236}">
                  <a16:creationId xmlns:a16="http://schemas.microsoft.com/office/drawing/2014/main" id="{0BA02EDF-1597-40C0-9C26-E3E5575CAB54}"/>
                </a:ext>
              </a:extLst>
            </p:cNvPr>
            <p:cNvCxnSpPr>
              <a:cxnSpLocks/>
            </p:cNvCxnSpPr>
            <p:nvPr/>
          </p:nvCxnSpPr>
          <p:spPr>
            <a:xfrm flipV="1">
              <a:off x="836621" y="4574112"/>
              <a:ext cx="794326" cy="173512"/>
            </a:xfrm>
            <a:prstGeom prst="bentConnector3">
              <a:avLst>
                <a:gd name="adj1" fmla="val 116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Elbow Connector 191">
              <a:extLst>
                <a:ext uri="{FF2B5EF4-FFF2-40B4-BE49-F238E27FC236}">
                  <a16:creationId xmlns:a16="http://schemas.microsoft.com/office/drawing/2014/main" id="{E3875EF2-A0A9-4F58-A3B0-14313EAABCC7}"/>
                </a:ext>
              </a:extLst>
            </p:cNvPr>
            <p:cNvCxnSpPr>
              <a:cxnSpLocks/>
              <a:endCxn id="247" idx="0"/>
            </p:cNvCxnSpPr>
            <p:nvPr/>
          </p:nvCxnSpPr>
          <p:spPr>
            <a:xfrm>
              <a:off x="2119961" y="4564469"/>
              <a:ext cx="723168" cy="33574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Elbow Connector 192">
              <a:extLst>
                <a:ext uri="{FF2B5EF4-FFF2-40B4-BE49-F238E27FC236}">
                  <a16:creationId xmlns:a16="http://schemas.microsoft.com/office/drawing/2014/main" id="{996AAF60-6BF4-4676-90EA-73F27717CBF7}"/>
                </a:ext>
              </a:extLst>
            </p:cNvPr>
            <p:cNvCxnSpPr>
              <a:cxnSpLocks/>
            </p:cNvCxnSpPr>
            <p:nvPr/>
          </p:nvCxnSpPr>
          <p:spPr>
            <a:xfrm rot="10800000" flipV="1">
              <a:off x="2130868" y="5481906"/>
              <a:ext cx="767931" cy="134417"/>
            </a:xfrm>
            <a:prstGeom prst="bentConnector3">
              <a:avLst>
                <a:gd name="adj1" fmla="val 68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Elbow Connector 193">
              <a:extLst>
                <a:ext uri="{FF2B5EF4-FFF2-40B4-BE49-F238E27FC236}">
                  <a16:creationId xmlns:a16="http://schemas.microsoft.com/office/drawing/2014/main" id="{BFECFF05-9143-4EB3-9FDB-EDB50D945D11}"/>
                </a:ext>
              </a:extLst>
            </p:cNvPr>
            <p:cNvCxnSpPr>
              <a:cxnSpLocks/>
              <a:endCxn id="236" idx="2"/>
            </p:cNvCxnSpPr>
            <p:nvPr/>
          </p:nvCxnSpPr>
          <p:spPr>
            <a:xfrm rot="10800000">
              <a:off x="832062" y="5486896"/>
              <a:ext cx="760804" cy="13915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2B6FF04D-3619-470B-A7D4-7FE83FF66D40}"/>
                </a:ext>
              </a:extLst>
            </p:cNvPr>
            <p:cNvSpPr/>
            <p:nvPr/>
          </p:nvSpPr>
          <p:spPr>
            <a:xfrm>
              <a:off x="3429959" y="5445039"/>
              <a:ext cx="628136" cy="123111"/>
            </a:xfrm>
            <a:prstGeom prst="rect">
              <a:avLst/>
            </a:prstGeom>
          </p:spPr>
          <p:txBody>
            <a:bodyPr wrap="square" lIns="0" tIns="0" rIns="0" bIns="0">
              <a:spAutoFit/>
            </a:bodyPr>
            <a:lstStyle/>
            <a:p>
              <a:pPr algn="ctr" defTabSz="565676">
                <a:defRPr/>
              </a:pPr>
              <a:r>
                <a:rPr lang="en-US" sz="800" b="1" kern="0" dirty="0">
                  <a:ln>
                    <a:solidFill>
                      <a:srgbClr val="FFFFFF">
                        <a:alpha val="0"/>
                      </a:srgbClr>
                    </a:solidFill>
                  </a:ln>
                  <a:solidFill>
                    <a:srgbClr val="0078D7"/>
                  </a:solidFill>
                  <a:latin typeface="Segoe UI" charset="0"/>
                  <a:cs typeface="Segoe UI" charset="0"/>
                </a:rPr>
                <a:t>In-memory </a:t>
              </a:r>
            </a:p>
          </p:txBody>
        </p:sp>
        <p:grpSp>
          <p:nvGrpSpPr>
            <p:cNvPr id="277" name="Group 276">
              <a:extLst>
                <a:ext uri="{FF2B5EF4-FFF2-40B4-BE49-F238E27FC236}">
                  <a16:creationId xmlns:a16="http://schemas.microsoft.com/office/drawing/2014/main" id="{258800D3-4D63-4F82-BEF0-2B2D918D52BB}"/>
                </a:ext>
              </a:extLst>
            </p:cNvPr>
            <p:cNvGrpSpPr/>
            <p:nvPr/>
          </p:nvGrpSpPr>
          <p:grpSpPr>
            <a:xfrm>
              <a:off x="3586481" y="4562861"/>
              <a:ext cx="315093" cy="404121"/>
              <a:chOff x="10344945" y="2179929"/>
              <a:chExt cx="401613" cy="515089"/>
            </a:xfrm>
          </p:grpSpPr>
          <p:sp>
            <p:nvSpPr>
              <p:cNvPr id="278" name="Rectangle 277">
                <a:extLst>
                  <a:ext uri="{FF2B5EF4-FFF2-40B4-BE49-F238E27FC236}">
                    <a16:creationId xmlns:a16="http://schemas.microsoft.com/office/drawing/2014/main" id="{8A7C0945-11F1-471A-A30A-346D9D9C1298}"/>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79" name="Freeform 188">
                <a:extLst>
                  <a:ext uri="{FF2B5EF4-FFF2-40B4-BE49-F238E27FC236}">
                    <a16:creationId xmlns:a16="http://schemas.microsoft.com/office/drawing/2014/main" id="{AE18FE3C-2956-4F9D-ADD1-8E37A99D7731}"/>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0" name="Rectangle 279">
              <a:extLst>
                <a:ext uri="{FF2B5EF4-FFF2-40B4-BE49-F238E27FC236}">
                  <a16:creationId xmlns:a16="http://schemas.microsoft.com/office/drawing/2014/main" id="{43929FBF-A64F-449A-A1F6-49BBF1C12416}"/>
                </a:ext>
              </a:extLst>
            </p:cNvPr>
            <p:cNvSpPr/>
            <p:nvPr/>
          </p:nvSpPr>
          <p:spPr>
            <a:xfrm>
              <a:off x="1085081" y="6085622"/>
              <a:ext cx="1590536" cy="123111"/>
            </a:xfrm>
            <a:prstGeom prst="rect">
              <a:avLst/>
            </a:prstGeom>
          </p:spPr>
          <p:txBody>
            <a:bodyPr wrap="square" lIns="0" tIns="0" rIns="0" bIns="0">
              <a:noAutofit/>
            </a:bodyPr>
            <a:lstStyle/>
            <a:p>
              <a:pPr algn="ctr" defTabSz="565676">
                <a:defRPr/>
              </a:pPr>
              <a:r>
                <a:rPr lang="en-US" sz="800" b="1" kern="0" dirty="0">
                  <a:ln>
                    <a:solidFill>
                      <a:srgbClr val="FFFFFF">
                        <a:alpha val="0"/>
                      </a:srgbClr>
                    </a:solidFill>
                  </a:ln>
                  <a:solidFill>
                    <a:srgbClr val="0078D7"/>
                  </a:solidFill>
                  <a:cs typeface="Segoe UI" charset="0"/>
                </a:rPr>
                <a:t>Intelligent Query Processing</a:t>
              </a:r>
            </a:p>
          </p:txBody>
        </p:sp>
      </p:grpSp>
      <p:grpSp>
        <p:nvGrpSpPr>
          <p:cNvPr id="7" name="Group 6">
            <a:extLst>
              <a:ext uri="{FF2B5EF4-FFF2-40B4-BE49-F238E27FC236}">
                <a16:creationId xmlns:a16="http://schemas.microsoft.com/office/drawing/2014/main" id="{A9C6C6D8-B158-497A-B531-BCD42AE6C0F6}"/>
              </a:ext>
            </a:extLst>
          </p:cNvPr>
          <p:cNvGrpSpPr/>
          <p:nvPr/>
        </p:nvGrpSpPr>
        <p:grpSpPr>
          <a:xfrm>
            <a:off x="4241493" y="3989045"/>
            <a:ext cx="3479396" cy="2003228"/>
            <a:chOff x="4241493" y="3989045"/>
            <a:chExt cx="3479396" cy="2003228"/>
          </a:xfrm>
        </p:grpSpPr>
        <p:sp>
          <p:nvSpPr>
            <p:cNvPr id="175" name="Rectangle 174">
              <a:extLst>
                <a:ext uri="{FF2B5EF4-FFF2-40B4-BE49-F238E27FC236}">
                  <a16:creationId xmlns:a16="http://schemas.microsoft.com/office/drawing/2014/main" id="{0F981888-2B60-4EC4-B2F1-5388FABA4529}"/>
                </a:ext>
              </a:extLst>
            </p:cNvPr>
            <p:cNvSpPr/>
            <p:nvPr/>
          </p:nvSpPr>
          <p:spPr>
            <a:xfrm>
              <a:off x="4241493" y="3989045"/>
              <a:ext cx="347939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Layers of security and compliance</a:t>
              </a:r>
            </a:p>
          </p:txBody>
        </p:sp>
        <p:grpSp>
          <p:nvGrpSpPr>
            <p:cNvPr id="282" name="Group 281">
              <a:extLst>
                <a:ext uri="{FF2B5EF4-FFF2-40B4-BE49-F238E27FC236}">
                  <a16:creationId xmlns:a16="http://schemas.microsoft.com/office/drawing/2014/main" id="{32477074-5637-4CA6-8312-8E49EDD5B49E}"/>
                </a:ext>
              </a:extLst>
            </p:cNvPr>
            <p:cNvGrpSpPr/>
            <p:nvPr/>
          </p:nvGrpSpPr>
          <p:grpSpPr>
            <a:xfrm>
              <a:off x="5261297" y="4940988"/>
              <a:ext cx="993510" cy="152400"/>
              <a:chOff x="9569865" y="3406625"/>
              <a:chExt cx="1080557" cy="165753"/>
            </a:xfrm>
          </p:grpSpPr>
          <p:cxnSp>
            <p:nvCxnSpPr>
              <p:cNvPr id="283" name="Straight Arrow Connector 282">
                <a:extLst>
                  <a:ext uri="{FF2B5EF4-FFF2-40B4-BE49-F238E27FC236}">
                    <a16:creationId xmlns:a16="http://schemas.microsoft.com/office/drawing/2014/main" id="{66BB6491-0132-4E1E-A046-8D5743DF67A3}"/>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284" name="Straight Arrow Connector 283">
                <a:extLst>
                  <a:ext uri="{FF2B5EF4-FFF2-40B4-BE49-F238E27FC236}">
                    <a16:creationId xmlns:a16="http://schemas.microsoft.com/office/drawing/2014/main" id="{6BDFE54C-0E92-4D08-91B3-8D2D8D305902}"/>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285" name="TextBox 284">
              <a:extLst>
                <a:ext uri="{FF2B5EF4-FFF2-40B4-BE49-F238E27FC236}">
                  <a16:creationId xmlns:a16="http://schemas.microsoft.com/office/drawing/2014/main" id="{8653AA0C-C7CC-4CBA-87B4-19D853B1F0C6}"/>
                </a:ext>
              </a:extLst>
            </p:cNvPr>
            <p:cNvSpPr txBox="1"/>
            <p:nvPr/>
          </p:nvSpPr>
          <p:spPr>
            <a:xfrm>
              <a:off x="5205531" y="4687830"/>
              <a:ext cx="93090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rPr>
                <a:t>ciphertext</a:t>
              </a:r>
            </a:p>
          </p:txBody>
        </p:sp>
        <p:grpSp>
          <p:nvGrpSpPr>
            <p:cNvPr id="286" name="Group 285">
              <a:extLst>
                <a:ext uri="{FF2B5EF4-FFF2-40B4-BE49-F238E27FC236}">
                  <a16:creationId xmlns:a16="http://schemas.microsoft.com/office/drawing/2014/main" id="{643BFE5D-B25B-4B21-9469-E2A22C99F1D8}"/>
                </a:ext>
              </a:extLst>
            </p:cNvPr>
            <p:cNvGrpSpPr/>
            <p:nvPr/>
          </p:nvGrpSpPr>
          <p:grpSpPr>
            <a:xfrm>
              <a:off x="5622573" y="4388893"/>
              <a:ext cx="224725" cy="275094"/>
              <a:chOff x="965200" y="3436897"/>
              <a:chExt cx="528881" cy="647424"/>
            </a:xfrm>
          </p:grpSpPr>
          <p:grpSp>
            <p:nvGrpSpPr>
              <p:cNvPr id="287" name="Group 286">
                <a:extLst>
                  <a:ext uri="{FF2B5EF4-FFF2-40B4-BE49-F238E27FC236}">
                    <a16:creationId xmlns:a16="http://schemas.microsoft.com/office/drawing/2014/main" id="{B31E7AB8-F6A3-4AC9-AC5E-C73303F977C3}"/>
                  </a:ext>
                </a:extLst>
              </p:cNvPr>
              <p:cNvGrpSpPr/>
              <p:nvPr/>
            </p:nvGrpSpPr>
            <p:grpSpPr>
              <a:xfrm flipH="1">
                <a:off x="965200" y="3436897"/>
                <a:ext cx="528881" cy="647424"/>
                <a:chOff x="3003960" y="3685414"/>
                <a:chExt cx="403310" cy="493707"/>
              </a:xfrm>
            </p:grpSpPr>
            <p:sp>
              <p:nvSpPr>
                <p:cNvPr id="292" name="Snip Single Corner Rectangle 26">
                  <a:extLst>
                    <a:ext uri="{FF2B5EF4-FFF2-40B4-BE49-F238E27FC236}">
                      <a16:creationId xmlns:a16="http://schemas.microsoft.com/office/drawing/2014/main" id="{B5E3041D-E179-4394-8379-532951C9586C}"/>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riangle 27">
                  <a:extLst>
                    <a:ext uri="{FF2B5EF4-FFF2-40B4-BE49-F238E27FC236}">
                      <a16:creationId xmlns:a16="http://schemas.microsoft.com/office/drawing/2014/main" id="{1E2B6DC3-4BFF-43E3-9EA3-3255E749C80F}"/>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8" name="Straight Connector 287">
                <a:extLst>
                  <a:ext uri="{FF2B5EF4-FFF2-40B4-BE49-F238E27FC236}">
                    <a16:creationId xmlns:a16="http://schemas.microsoft.com/office/drawing/2014/main" id="{E9C51E6E-34C2-4DA8-9DD5-662BE24870B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89" name="Straight Connector 288">
                <a:extLst>
                  <a:ext uri="{FF2B5EF4-FFF2-40B4-BE49-F238E27FC236}">
                    <a16:creationId xmlns:a16="http://schemas.microsoft.com/office/drawing/2014/main" id="{B1A0B034-B548-4750-8BA3-302A3F4EA062}"/>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0" name="Straight Connector 289">
                <a:extLst>
                  <a:ext uri="{FF2B5EF4-FFF2-40B4-BE49-F238E27FC236}">
                    <a16:creationId xmlns:a16="http://schemas.microsoft.com/office/drawing/2014/main" id="{F76BC5E5-58EB-42D6-A0F6-FBFA1D03405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91" name="Straight Connector 290">
                <a:extLst>
                  <a:ext uri="{FF2B5EF4-FFF2-40B4-BE49-F238E27FC236}">
                    <a16:creationId xmlns:a16="http://schemas.microsoft.com/office/drawing/2014/main" id="{59906B22-5697-4083-AB0A-DF9F3F2FA1EE}"/>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294" name="TextBox 293">
              <a:extLst>
                <a:ext uri="{FF2B5EF4-FFF2-40B4-BE49-F238E27FC236}">
                  <a16:creationId xmlns:a16="http://schemas.microsoft.com/office/drawing/2014/main" id="{BE6D4CB0-5A1A-48A8-B7FA-DA28B740CA06}"/>
                </a:ext>
              </a:extLst>
            </p:cNvPr>
            <p:cNvSpPr txBox="1"/>
            <p:nvPr/>
          </p:nvSpPr>
          <p:spPr>
            <a:xfrm>
              <a:off x="6746783" y="5488979"/>
              <a:ext cx="69890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rPr>
                <a:t>plaintext </a:t>
              </a:r>
            </a:p>
          </p:txBody>
        </p:sp>
        <p:grpSp>
          <p:nvGrpSpPr>
            <p:cNvPr id="295" name="Group 294">
              <a:extLst>
                <a:ext uri="{FF2B5EF4-FFF2-40B4-BE49-F238E27FC236}">
                  <a16:creationId xmlns:a16="http://schemas.microsoft.com/office/drawing/2014/main" id="{11A381D4-42FF-47EC-A449-4240CAD56AE3}"/>
                </a:ext>
              </a:extLst>
            </p:cNvPr>
            <p:cNvGrpSpPr/>
            <p:nvPr/>
          </p:nvGrpSpPr>
          <p:grpSpPr>
            <a:xfrm>
              <a:off x="6946571" y="5196337"/>
              <a:ext cx="224725" cy="275094"/>
              <a:chOff x="965200" y="3436897"/>
              <a:chExt cx="528881" cy="647424"/>
            </a:xfrm>
          </p:grpSpPr>
          <p:grpSp>
            <p:nvGrpSpPr>
              <p:cNvPr id="296" name="Group 295">
                <a:extLst>
                  <a:ext uri="{FF2B5EF4-FFF2-40B4-BE49-F238E27FC236}">
                    <a16:creationId xmlns:a16="http://schemas.microsoft.com/office/drawing/2014/main" id="{D8C9A490-C1C4-400D-815A-607F4AB4C276}"/>
                  </a:ext>
                </a:extLst>
              </p:cNvPr>
              <p:cNvGrpSpPr/>
              <p:nvPr/>
            </p:nvGrpSpPr>
            <p:grpSpPr>
              <a:xfrm flipH="1">
                <a:off x="965200" y="3436897"/>
                <a:ext cx="528881" cy="647424"/>
                <a:chOff x="3003960" y="3685414"/>
                <a:chExt cx="403310" cy="493707"/>
              </a:xfrm>
            </p:grpSpPr>
            <p:sp>
              <p:nvSpPr>
                <p:cNvPr id="301" name="Snip Single Corner Rectangle 26">
                  <a:extLst>
                    <a:ext uri="{FF2B5EF4-FFF2-40B4-BE49-F238E27FC236}">
                      <a16:creationId xmlns:a16="http://schemas.microsoft.com/office/drawing/2014/main" id="{555CF8EE-A42D-41D2-9C46-A2F9D202CDD1}"/>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Triangle 27">
                  <a:extLst>
                    <a:ext uri="{FF2B5EF4-FFF2-40B4-BE49-F238E27FC236}">
                      <a16:creationId xmlns:a16="http://schemas.microsoft.com/office/drawing/2014/main" id="{E8D13A1E-551A-4130-94CF-1C8051A9CCAA}"/>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7" name="Straight Connector 296">
                <a:extLst>
                  <a:ext uri="{FF2B5EF4-FFF2-40B4-BE49-F238E27FC236}">
                    <a16:creationId xmlns:a16="http://schemas.microsoft.com/office/drawing/2014/main" id="{7EBAE440-D6E6-4160-9FF4-889A09DCF63E}"/>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98" name="Straight Connector 297">
                <a:extLst>
                  <a:ext uri="{FF2B5EF4-FFF2-40B4-BE49-F238E27FC236}">
                    <a16:creationId xmlns:a16="http://schemas.microsoft.com/office/drawing/2014/main" id="{250DC79A-659D-421B-81F3-3CD28B91123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9" name="Straight Connector 298">
                <a:extLst>
                  <a:ext uri="{FF2B5EF4-FFF2-40B4-BE49-F238E27FC236}">
                    <a16:creationId xmlns:a16="http://schemas.microsoft.com/office/drawing/2014/main" id="{08A4FD3F-65F4-484A-A203-BE3E3039E10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00" name="Straight Connector 299">
                <a:extLst>
                  <a:ext uri="{FF2B5EF4-FFF2-40B4-BE49-F238E27FC236}">
                    <a16:creationId xmlns:a16="http://schemas.microsoft.com/office/drawing/2014/main" id="{6AE86C7E-CA0D-4C5A-BA3E-42E462B9CDC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03" name="Group 302">
              <a:extLst>
                <a:ext uri="{FF2B5EF4-FFF2-40B4-BE49-F238E27FC236}">
                  <a16:creationId xmlns:a16="http://schemas.microsoft.com/office/drawing/2014/main" id="{1412D8BF-74A2-4E2B-B656-EA66A9689DF9}"/>
                </a:ext>
              </a:extLst>
            </p:cNvPr>
            <p:cNvGrpSpPr/>
            <p:nvPr/>
          </p:nvGrpSpPr>
          <p:grpSpPr>
            <a:xfrm>
              <a:off x="6351772" y="4559759"/>
              <a:ext cx="458954" cy="588629"/>
              <a:chOff x="10344945" y="2179929"/>
              <a:chExt cx="401613" cy="515089"/>
            </a:xfrm>
          </p:grpSpPr>
          <p:sp>
            <p:nvSpPr>
              <p:cNvPr id="304" name="Rectangle 303">
                <a:extLst>
                  <a:ext uri="{FF2B5EF4-FFF2-40B4-BE49-F238E27FC236}">
                    <a16:creationId xmlns:a16="http://schemas.microsoft.com/office/drawing/2014/main" id="{20C3DFF3-711A-46A5-BF42-F5321F7AD15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305" name="Freeform 188">
                <a:extLst>
                  <a:ext uri="{FF2B5EF4-FFF2-40B4-BE49-F238E27FC236}">
                    <a16:creationId xmlns:a16="http://schemas.microsoft.com/office/drawing/2014/main" id="{A0BBFF9A-AC4E-4F3A-ADD9-552249581C3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06" name="Group 305">
              <a:extLst>
                <a:ext uri="{FF2B5EF4-FFF2-40B4-BE49-F238E27FC236}">
                  <a16:creationId xmlns:a16="http://schemas.microsoft.com/office/drawing/2014/main" id="{BE4E6C33-4F2D-47BE-A942-E19E073B2986}"/>
                </a:ext>
              </a:extLst>
            </p:cNvPr>
            <p:cNvGrpSpPr/>
            <p:nvPr/>
          </p:nvGrpSpPr>
          <p:grpSpPr>
            <a:xfrm>
              <a:off x="6406391" y="5492555"/>
              <a:ext cx="316389" cy="415887"/>
              <a:chOff x="4373323" y="1855264"/>
              <a:chExt cx="2771333" cy="3642856"/>
            </a:xfrm>
          </p:grpSpPr>
          <p:sp>
            <p:nvSpPr>
              <p:cNvPr id="308" name="Freeform: Shape 307">
                <a:extLst>
                  <a:ext uri="{FF2B5EF4-FFF2-40B4-BE49-F238E27FC236}">
                    <a16:creationId xmlns:a16="http://schemas.microsoft.com/office/drawing/2014/main" id="{058BF5BE-90EB-4DED-AD7C-98A4D8C3FD34}"/>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 name="Freeform: Shape 306">
                <a:extLst>
                  <a:ext uri="{FF2B5EF4-FFF2-40B4-BE49-F238E27FC236}">
                    <a16:creationId xmlns:a16="http://schemas.microsoft.com/office/drawing/2014/main" id="{12EB0235-FCD1-4558-B88D-ED0207F6E4FA}"/>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309" name="Group 308">
              <a:extLst>
                <a:ext uri="{FF2B5EF4-FFF2-40B4-BE49-F238E27FC236}">
                  <a16:creationId xmlns:a16="http://schemas.microsoft.com/office/drawing/2014/main" id="{F5F02A09-C6EC-42FD-9743-5D40F1428A2C}"/>
                </a:ext>
              </a:extLst>
            </p:cNvPr>
            <p:cNvGrpSpPr/>
            <p:nvPr/>
          </p:nvGrpSpPr>
          <p:grpSpPr>
            <a:xfrm>
              <a:off x="5817704" y="4542919"/>
              <a:ext cx="135607" cy="178252"/>
              <a:chOff x="4373323" y="1855264"/>
              <a:chExt cx="2771333" cy="3642856"/>
            </a:xfrm>
          </p:grpSpPr>
          <p:sp>
            <p:nvSpPr>
              <p:cNvPr id="310" name="Freeform: Shape 309">
                <a:extLst>
                  <a:ext uri="{FF2B5EF4-FFF2-40B4-BE49-F238E27FC236}">
                    <a16:creationId xmlns:a16="http://schemas.microsoft.com/office/drawing/2014/main" id="{04E97B84-3C00-4E99-B456-E22FF8B68C60}"/>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11" name="Freeform: Shape 310">
                <a:extLst>
                  <a:ext uri="{FF2B5EF4-FFF2-40B4-BE49-F238E27FC236}">
                    <a16:creationId xmlns:a16="http://schemas.microsoft.com/office/drawing/2014/main" id="{044E47B8-BA52-4526-A4BA-8CAB8F9AF787}"/>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12" name="Rectangle 311">
              <a:extLst>
                <a:ext uri="{FF2B5EF4-FFF2-40B4-BE49-F238E27FC236}">
                  <a16:creationId xmlns:a16="http://schemas.microsoft.com/office/drawing/2014/main" id="{D62326D5-E90A-48DC-94D6-3FF9DD1B49E8}"/>
                </a:ext>
              </a:extLst>
            </p:cNvPr>
            <p:cNvSpPr/>
            <p:nvPr/>
          </p:nvSpPr>
          <p:spPr>
            <a:xfrm>
              <a:off x="5318605" y="5119739"/>
              <a:ext cx="942887" cy="215444"/>
            </a:xfrm>
            <a:prstGeom prst="rect">
              <a:avLst/>
            </a:prstGeom>
          </p:spPr>
          <p:txBody>
            <a:bodyPr wrap="none">
              <a:spAutoFit/>
            </a:bodyPr>
            <a:lstStyle/>
            <a:p>
              <a:pPr algn="ctr" defTabSz="754235">
                <a:defRPr/>
              </a:pPr>
              <a:r>
                <a:rPr lang="en-US" sz="800" b="1" kern="0" dirty="0">
                  <a:ln>
                    <a:solidFill>
                      <a:srgbClr val="FFFFFF">
                        <a:alpha val="0"/>
                      </a:srgbClr>
                    </a:solidFill>
                  </a:ln>
                  <a:solidFill>
                    <a:srgbClr val="0078D7"/>
                  </a:solidFill>
                  <a:latin typeface="Segoe UI" charset="0"/>
                  <a:cs typeface="Segoe UI" charset="0"/>
                </a:rPr>
                <a:t>Secure Enclaves</a:t>
              </a:r>
            </a:p>
          </p:txBody>
        </p:sp>
        <p:sp>
          <p:nvSpPr>
            <p:cNvPr id="314" name="Rectangle 313">
              <a:extLst>
                <a:ext uri="{FF2B5EF4-FFF2-40B4-BE49-F238E27FC236}">
                  <a16:creationId xmlns:a16="http://schemas.microsoft.com/office/drawing/2014/main" id="{0FC36418-3D87-458F-ADB0-3BAF9A525C25}"/>
                </a:ext>
              </a:extLst>
            </p:cNvPr>
            <p:cNvSpPr/>
            <p:nvPr/>
          </p:nvSpPr>
          <p:spPr>
            <a:xfrm>
              <a:off x="4441778" y="5569888"/>
              <a:ext cx="866309" cy="338554"/>
            </a:xfrm>
            <a:prstGeom prst="rect">
              <a:avLst/>
            </a:prstGeom>
          </p:spPr>
          <p:txBody>
            <a:bodyPr wrap="square">
              <a:spAutoFit/>
            </a:bodyPr>
            <a:lstStyle/>
            <a:p>
              <a:pPr algn="r" defTabSz="754235">
                <a:defRPr/>
              </a:pPr>
              <a:r>
                <a:rPr lang="en-US" sz="800" b="1" kern="0" dirty="0">
                  <a:ln>
                    <a:solidFill>
                      <a:srgbClr val="FFFFFF">
                        <a:alpha val="0"/>
                      </a:srgbClr>
                    </a:solidFill>
                  </a:ln>
                  <a:solidFill>
                    <a:srgbClr val="0078D7"/>
                  </a:solidFill>
                  <a:latin typeface="Segoe UI" charset="0"/>
                  <a:cs typeface="Segoe UI" charset="0"/>
                </a:rPr>
                <a:t>Data Classification</a:t>
              </a:r>
            </a:p>
          </p:txBody>
        </p:sp>
        <p:sp>
          <p:nvSpPr>
            <p:cNvPr id="315" name="Rectangle 314">
              <a:extLst>
                <a:ext uri="{FF2B5EF4-FFF2-40B4-BE49-F238E27FC236}">
                  <a16:creationId xmlns:a16="http://schemas.microsoft.com/office/drawing/2014/main" id="{55F4ECF3-63AE-45AB-A5A7-32BD26C2050A}"/>
                </a:ext>
              </a:extLst>
            </p:cNvPr>
            <p:cNvSpPr/>
            <p:nvPr/>
          </p:nvSpPr>
          <p:spPr>
            <a:xfrm>
              <a:off x="6522414" y="5011746"/>
              <a:ext cx="1023317" cy="980527"/>
            </a:xfrm>
            <a:prstGeom prst="rect">
              <a:avLst/>
            </a:prstGeom>
            <a:noFill/>
            <a:ln w="12700" cap="flat" cmpd="sng" algn="ctr">
              <a:solidFill>
                <a:schemeClr val="tx1"/>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7"/>
                </a:solidFill>
                <a:effectLst/>
                <a:uLnTx/>
                <a:uFillTx/>
                <a:latin typeface="+mj-lt"/>
                <a:ea typeface="+mn-ea"/>
                <a:cs typeface="+mn-cs"/>
              </a:endParaRPr>
            </a:p>
          </p:txBody>
        </p:sp>
        <p:grpSp>
          <p:nvGrpSpPr>
            <p:cNvPr id="319" name="Group 318">
              <a:extLst>
                <a:ext uri="{FF2B5EF4-FFF2-40B4-BE49-F238E27FC236}">
                  <a16:creationId xmlns:a16="http://schemas.microsoft.com/office/drawing/2014/main" id="{60860919-44F3-4D7B-9D13-A859BB838C47}"/>
                </a:ext>
              </a:extLst>
            </p:cNvPr>
            <p:cNvGrpSpPr/>
            <p:nvPr/>
          </p:nvGrpSpPr>
          <p:grpSpPr>
            <a:xfrm>
              <a:off x="5346997" y="5452758"/>
              <a:ext cx="402235" cy="519015"/>
              <a:chOff x="5346997" y="5452758"/>
              <a:chExt cx="402235" cy="519015"/>
            </a:xfrm>
          </p:grpSpPr>
          <p:sp>
            <p:nvSpPr>
              <p:cNvPr id="135" name="Rectangle 134">
                <a:extLst>
                  <a:ext uri="{FF2B5EF4-FFF2-40B4-BE49-F238E27FC236}">
                    <a16:creationId xmlns:a16="http://schemas.microsoft.com/office/drawing/2014/main" id="{7CDD5996-5955-4072-A4AC-C4CED2E87D56}"/>
                  </a:ext>
                </a:extLst>
              </p:cNvPr>
              <p:cNvSpPr/>
              <p:nvPr/>
            </p:nvSpPr>
            <p:spPr>
              <a:xfrm>
                <a:off x="5346997" y="5452758"/>
                <a:ext cx="402235" cy="519015"/>
              </a:xfrm>
              <a:prstGeom prst="rect">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a:cs typeface="Segoe UI" pitchFamily="34" charset="0"/>
                </a:endParaRPr>
              </a:p>
            </p:txBody>
          </p:sp>
          <p:sp>
            <p:nvSpPr>
              <p:cNvPr id="136" name="Freeform: Shape 135">
                <a:extLst>
                  <a:ext uri="{FF2B5EF4-FFF2-40B4-BE49-F238E27FC236}">
                    <a16:creationId xmlns:a16="http://schemas.microsoft.com/office/drawing/2014/main" id="{B49C5FE1-B9E8-4134-B21A-78BD5D981107}"/>
                  </a:ext>
                </a:extLst>
              </p:cNvPr>
              <p:cNvSpPr/>
              <p:nvPr/>
            </p:nvSpPr>
            <p:spPr>
              <a:xfrm>
                <a:off x="5561090" y="5550073"/>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1506B28-6650-4703-820F-DBB9E1A2FF5D}"/>
                  </a:ext>
                </a:extLst>
              </p:cNvPr>
              <p:cNvSpPr/>
              <p:nvPr/>
            </p:nvSpPr>
            <p:spPr>
              <a:xfrm>
                <a:off x="5561090" y="5653876"/>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8805A98-2193-4F1B-A002-DBCA2C0F7A7A}"/>
                  </a:ext>
                </a:extLst>
              </p:cNvPr>
              <p:cNvSpPr/>
              <p:nvPr/>
            </p:nvSpPr>
            <p:spPr>
              <a:xfrm>
                <a:off x="5561090" y="5861482"/>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5A8945C-8083-4354-A8D0-9587B05446BF}"/>
                  </a:ext>
                </a:extLst>
              </p:cNvPr>
              <p:cNvSpPr/>
              <p:nvPr/>
            </p:nvSpPr>
            <p:spPr>
              <a:xfrm>
                <a:off x="5561090" y="5757679"/>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351BAB-FA80-46B9-89A8-5A3D6BC29402}"/>
                  </a:ext>
                </a:extLst>
              </p:cNvPr>
              <p:cNvSpPr/>
              <p:nvPr/>
            </p:nvSpPr>
            <p:spPr>
              <a:xfrm>
                <a:off x="5424849" y="5517635"/>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46AE6A2-E63C-4094-A9F5-2C10A4B8C79B}"/>
                  </a:ext>
                </a:extLst>
              </p:cNvPr>
              <p:cNvSpPr/>
              <p:nvPr/>
            </p:nvSpPr>
            <p:spPr>
              <a:xfrm>
                <a:off x="5424849" y="5621438"/>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1A9E9607-8FA3-4EBB-9FB9-FDEB51D218F2}"/>
                  </a:ext>
                </a:extLst>
              </p:cNvPr>
              <p:cNvSpPr/>
              <p:nvPr/>
            </p:nvSpPr>
            <p:spPr>
              <a:xfrm>
                <a:off x="5424849" y="5725241"/>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061165A1-04B5-4E17-B150-5894784114C7}"/>
                  </a:ext>
                </a:extLst>
              </p:cNvPr>
              <p:cNvSpPr/>
              <p:nvPr/>
            </p:nvSpPr>
            <p:spPr>
              <a:xfrm>
                <a:off x="5424849" y="5827746"/>
                <a:ext cx="96017" cy="79149"/>
              </a:xfrm>
              <a:custGeom>
                <a:avLst/>
                <a:gdLst>
                  <a:gd name="connsiteX0" fmla="*/ 96018 w 96017"/>
                  <a:gd name="connsiteY0" fmla="*/ 18165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5"/>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grpSp>
      </p:grpSp>
      <p:grpSp>
        <p:nvGrpSpPr>
          <p:cNvPr id="3" name="Group 2">
            <a:extLst>
              <a:ext uri="{FF2B5EF4-FFF2-40B4-BE49-F238E27FC236}">
                <a16:creationId xmlns:a16="http://schemas.microsoft.com/office/drawing/2014/main" id="{8D582329-EFDB-4882-9CD5-113C4B715B55}"/>
              </a:ext>
            </a:extLst>
          </p:cNvPr>
          <p:cNvGrpSpPr/>
          <p:nvPr/>
        </p:nvGrpSpPr>
        <p:grpSpPr>
          <a:xfrm>
            <a:off x="588263" y="1436307"/>
            <a:ext cx="2997262" cy="2030608"/>
            <a:chOff x="588263" y="1436307"/>
            <a:chExt cx="2997262" cy="2030608"/>
          </a:xfrm>
        </p:grpSpPr>
        <p:sp>
          <p:nvSpPr>
            <p:cNvPr id="171" name="Rectangle 170">
              <a:extLst>
                <a:ext uri="{FF2B5EF4-FFF2-40B4-BE49-F238E27FC236}">
                  <a16:creationId xmlns:a16="http://schemas.microsoft.com/office/drawing/2014/main" id="{5709CE63-4AC0-4D5A-9671-1D24C0078880}"/>
                </a:ext>
              </a:extLst>
            </p:cNvPr>
            <p:cNvSpPr/>
            <p:nvPr/>
          </p:nvSpPr>
          <p:spPr>
            <a:xfrm>
              <a:off x="588263" y="1436307"/>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Data virtualization and Big Data Clusters</a:t>
              </a:r>
            </a:p>
          </p:txBody>
        </p:sp>
        <p:grpSp>
          <p:nvGrpSpPr>
            <p:cNvPr id="177" name="Group 176">
              <a:extLst>
                <a:ext uri="{FF2B5EF4-FFF2-40B4-BE49-F238E27FC236}">
                  <a16:creationId xmlns:a16="http://schemas.microsoft.com/office/drawing/2014/main" id="{5100900F-13EF-47B6-8B9D-FE803C03F961}"/>
                </a:ext>
              </a:extLst>
            </p:cNvPr>
            <p:cNvGrpSpPr/>
            <p:nvPr/>
          </p:nvGrpSpPr>
          <p:grpSpPr>
            <a:xfrm>
              <a:off x="650841" y="2349593"/>
              <a:ext cx="1125607" cy="1117322"/>
              <a:chOff x="-2409455" y="837787"/>
              <a:chExt cx="958220" cy="951167"/>
            </a:xfrm>
          </p:grpSpPr>
          <p:grpSp>
            <p:nvGrpSpPr>
              <p:cNvPr id="178" name="Group 177">
                <a:extLst>
                  <a:ext uri="{FF2B5EF4-FFF2-40B4-BE49-F238E27FC236}">
                    <a16:creationId xmlns:a16="http://schemas.microsoft.com/office/drawing/2014/main" id="{533BDB7B-F16E-47C2-BE76-E85D7845CB90}"/>
                  </a:ext>
                </a:extLst>
              </p:cNvPr>
              <p:cNvGrpSpPr/>
              <p:nvPr/>
            </p:nvGrpSpPr>
            <p:grpSpPr>
              <a:xfrm>
                <a:off x="-2409455" y="939955"/>
                <a:ext cx="958220" cy="848999"/>
                <a:chOff x="828502" y="2442332"/>
                <a:chExt cx="958356" cy="849118"/>
              </a:xfrm>
            </p:grpSpPr>
            <p:sp>
              <p:nvSpPr>
                <p:cNvPr id="180" name="Rectangle 9">
                  <a:extLst>
                    <a:ext uri="{FF2B5EF4-FFF2-40B4-BE49-F238E27FC236}">
                      <a16:creationId xmlns:a16="http://schemas.microsoft.com/office/drawing/2014/main" id="{60FBACD9-7293-434D-960C-C213DE8A86EB}"/>
                    </a:ext>
                  </a:extLst>
                </p:cNvPr>
                <p:cNvSpPr>
                  <a:spLocks noChangeArrowheads="1"/>
                </p:cNvSpPr>
                <p:nvPr/>
              </p:nvSpPr>
              <p:spPr bwMode="auto">
                <a:xfrm flipH="1">
                  <a:off x="828502" y="2442332"/>
                  <a:ext cx="958356" cy="725537"/>
                </a:xfrm>
                <a:prstGeom prst="rect">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323046BE-6E6A-436C-A9A0-D115AD7BF9FD}"/>
                    </a:ext>
                  </a:extLst>
                </p:cNvPr>
                <p:cNvGrpSpPr/>
                <p:nvPr/>
              </p:nvGrpSpPr>
              <p:grpSpPr>
                <a:xfrm>
                  <a:off x="987946" y="2622583"/>
                  <a:ext cx="639468" cy="329711"/>
                  <a:chOff x="945805" y="2588594"/>
                  <a:chExt cx="721336" cy="371920"/>
                </a:xfrm>
              </p:grpSpPr>
              <p:sp>
                <p:nvSpPr>
                  <p:cNvPr id="183" name="Freeform: Shape 175">
                    <a:extLst>
                      <a:ext uri="{FF2B5EF4-FFF2-40B4-BE49-F238E27FC236}">
                        <a16:creationId xmlns:a16="http://schemas.microsoft.com/office/drawing/2014/main" id="{C8066EAB-B37A-46BB-92BF-5C81813B3592}"/>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84" name="Group 183">
                    <a:extLst>
                      <a:ext uri="{FF2B5EF4-FFF2-40B4-BE49-F238E27FC236}">
                        <a16:creationId xmlns:a16="http://schemas.microsoft.com/office/drawing/2014/main" id="{0E82454F-EF15-4A4E-9995-034CA45F6B39}"/>
                      </a:ext>
                    </a:extLst>
                  </p:cNvPr>
                  <p:cNvGrpSpPr/>
                  <p:nvPr/>
                </p:nvGrpSpPr>
                <p:grpSpPr>
                  <a:xfrm>
                    <a:off x="945805" y="2810039"/>
                    <a:ext cx="721336" cy="150475"/>
                    <a:chOff x="945805" y="2810039"/>
                    <a:chExt cx="721336" cy="150475"/>
                  </a:xfrm>
                </p:grpSpPr>
                <p:sp>
                  <p:nvSpPr>
                    <p:cNvPr id="185" name="Freeform: Shape 171">
                      <a:extLst>
                        <a:ext uri="{FF2B5EF4-FFF2-40B4-BE49-F238E27FC236}">
                          <a16:creationId xmlns:a16="http://schemas.microsoft.com/office/drawing/2014/main" id="{86CD5BEA-84C3-4D4A-A5DF-B3F05E8A317D}"/>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6" name="Freeform: Shape 173">
                      <a:extLst>
                        <a:ext uri="{FF2B5EF4-FFF2-40B4-BE49-F238E27FC236}">
                          <a16:creationId xmlns:a16="http://schemas.microsoft.com/office/drawing/2014/main" id="{FB4B4B22-F4F0-47AE-A2FB-2AA61C8B752E}"/>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7" name="Freeform: Shape 173">
                      <a:extLst>
                        <a:ext uri="{FF2B5EF4-FFF2-40B4-BE49-F238E27FC236}">
                          <a16:creationId xmlns:a16="http://schemas.microsoft.com/office/drawing/2014/main" id="{67007189-FE1D-409B-94BB-A265F1265198}"/>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82" name="Picture 181">
                  <a:extLst>
                    <a:ext uri="{FF2B5EF4-FFF2-40B4-BE49-F238E27FC236}">
                      <a16:creationId xmlns:a16="http://schemas.microsoft.com/office/drawing/2014/main" id="{7986B654-F3C2-4F99-B747-2F700C27CCE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846" t="-3556" r="-2378" b="-13377"/>
                <a:stretch/>
              </p:blipFill>
              <p:spPr>
                <a:xfrm>
                  <a:off x="1117330" y="3072250"/>
                  <a:ext cx="380702" cy="219200"/>
                </a:xfrm>
                <a:prstGeom prst="rect">
                  <a:avLst/>
                </a:prstGeom>
                <a:solidFill>
                  <a:schemeClr val="bg1"/>
                </a:solidFill>
              </p:spPr>
            </p:pic>
          </p:grpSp>
          <p:sp useBgFill="1">
            <p:nvSpPr>
              <p:cNvPr id="179" name="Rectangle 178">
                <a:extLst>
                  <a:ext uri="{FF2B5EF4-FFF2-40B4-BE49-F238E27FC236}">
                    <a16:creationId xmlns:a16="http://schemas.microsoft.com/office/drawing/2014/main" id="{139EBC68-5C2F-48A8-8F5A-EF7C8630F942}"/>
                  </a:ext>
                </a:extLst>
              </p:cNvPr>
              <p:cNvSpPr/>
              <p:nvPr/>
            </p:nvSpPr>
            <p:spPr>
              <a:xfrm>
                <a:off x="-2135405" y="837787"/>
                <a:ext cx="413838" cy="209606"/>
              </a:xfrm>
              <a:prstGeom prst="rect">
                <a:avLst/>
              </a:prstGeom>
            </p:spPr>
            <p:txBody>
              <a:bodyPr wrap="square"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8" name="Picture 187">
              <a:extLst>
                <a:ext uri="{FF2B5EF4-FFF2-40B4-BE49-F238E27FC236}">
                  <a16:creationId xmlns:a16="http://schemas.microsoft.com/office/drawing/2014/main" id="{0B38D4F0-884B-4EFB-AC31-C21013A0DC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9987" y="2384183"/>
              <a:ext cx="427805" cy="317582"/>
            </a:xfrm>
            <a:prstGeom prst="rect">
              <a:avLst/>
            </a:prstGeom>
          </p:spPr>
        </p:pic>
        <p:sp>
          <p:nvSpPr>
            <p:cNvPr id="195" name="TextBox 194">
              <a:extLst>
                <a:ext uri="{FF2B5EF4-FFF2-40B4-BE49-F238E27FC236}">
                  <a16:creationId xmlns:a16="http://schemas.microsoft.com/office/drawing/2014/main" id="{A8319EB3-B151-458F-9ACA-A348D204771C}"/>
                </a:ext>
              </a:extLst>
            </p:cNvPr>
            <p:cNvSpPr txBox="1"/>
            <p:nvPr/>
          </p:nvSpPr>
          <p:spPr>
            <a:xfrm>
              <a:off x="650828" y="2051835"/>
              <a:ext cx="1125607"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PolyBase</a:t>
              </a:r>
            </a:p>
          </p:txBody>
        </p:sp>
        <p:sp>
          <p:nvSpPr>
            <p:cNvPr id="196" name="Freeform: Shape 195">
              <a:extLst>
                <a:ext uri="{FF2B5EF4-FFF2-40B4-BE49-F238E27FC236}">
                  <a16:creationId xmlns:a16="http://schemas.microsoft.com/office/drawing/2014/main" id="{240E9FD7-AC2A-46A9-9F64-86B3E04E75C4}"/>
                </a:ext>
              </a:extLst>
            </p:cNvPr>
            <p:cNvSpPr>
              <a:spLocks/>
            </p:cNvSpPr>
            <p:nvPr/>
          </p:nvSpPr>
          <p:spPr bwMode="auto">
            <a:xfrm>
              <a:off x="1887228" y="3046331"/>
              <a:ext cx="427897" cy="307245"/>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grpSp>
        <p:nvGrpSpPr>
          <p:cNvPr id="8" name="Group 7">
            <a:extLst>
              <a:ext uri="{FF2B5EF4-FFF2-40B4-BE49-F238E27FC236}">
                <a16:creationId xmlns:a16="http://schemas.microsoft.com/office/drawing/2014/main" id="{4ECFAF70-6962-4061-B14E-D3F462A921C6}"/>
              </a:ext>
            </a:extLst>
          </p:cNvPr>
          <p:cNvGrpSpPr/>
          <p:nvPr/>
        </p:nvGrpSpPr>
        <p:grpSpPr>
          <a:xfrm>
            <a:off x="8095957" y="3989045"/>
            <a:ext cx="3203458" cy="2261488"/>
            <a:chOff x="8095957" y="3989045"/>
            <a:chExt cx="3203458" cy="2261488"/>
          </a:xfrm>
        </p:grpSpPr>
        <p:sp>
          <p:nvSpPr>
            <p:cNvPr id="176" name="Rectangle 175">
              <a:extLst>
                <a:ext uri="{FF2B5EF4-FFF2-40B4-BE49-F238E27FC236}">
                  <a16:creationId xmlns:a16="http://schemas.microsoft.com/office/drawing/2014/main" id="{8523F185-D300-474D-8F8E-D07C44681EF6}"/>
                </a:ext>
              </a:extLst>
            </p:cNvPr>
            <p:cNvSpPr/>
            <p:nvPr/>
          </p:nvSpPr>
          <p:spPr>
            <a:xfrm>
              <a:off x="8095957" y="398904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Business critical high availability</a:t>
              </a:r>
            </a:p>
          </p:txBody>
        </p:sp>
        <p:sp>
          <p:nvSpPr>
            <p:cNvPr id="320" name="Rectangle 319">
              <a:extLst>
                <a:ext uri="{FF2B5EF4-FFF2-40B4-BE49-F238E27FC236}">
                  <a16:creationId xmlns:a16="http://schemas.microsoft.com/office/drawing/2014/main" id="{1F2BDA3A-04DA-45DE-98CC-7B13247185E4}"/>
                </a:ext>
              </a:extLst>
            </p:cNvPr>
            <p:cNvSpPr/>
            <p:nvPr/>
          </p:nvSpPr>
          <p:spPr>
            <a:xfrm>
              <a:off x="8959152" y="6035089"/>
              <a:ext cx="1696298" cy="215444"/>
            </a:xfrm>
            <a:prstGeom prst="rect">
              <a:avLst/>
            </a:prstGeom>
          </p:spPr>
          <p:txBody>
            <a:bodyPr wrap="none">
              <a:spAutoFit/>
            </a:bodyPr>
            <a:lstStyle/>
            <a:p>
              <a:pPr algn="ctr" defTabSz="565676">
                <a:defRPr/>
              </a:pPr>
              <a:r>
                <a:rPr lang="en-US" sz="800" b="1" kern="0" dirty="0">
                  <a:ln>
                    <a:solidFill>
                      <a:srgbClr val="FFFFFF">
                        <a:alpha val="0"/>
                      </a:srgbClr>
                    </a:solidFill>
                  </a:ln>
                  <a:solidFill>
                    <a:schemeClr val="accent1"/>
                  </a:solidFill>
                  <a:cs typeface="Segoe UI Semibold" charset="0"/>
                </a:rPr>
                <a:t>Accelerated Database Recovery</a:t>
              </a:r>
            </a:p>
          </p:txBody>
        </p:sp>
        <p:grpSp>
          <p:nvGrpSpPr>
            <p:cNvPr id="321" name="Group 320">
              <a:extLst>
                <a:ext uri="{FF2B5EF4-FFF2-40B4-BE49-F238E27FC236}">
                  <a16:creationId xmlns:a16="http://schemas.microsoft.com/office/drawing/2014/main" id="{098F00FB-2C10-4820-92D2-C582286C8231}"/>
                </a:ext>
              </a:extLst>
            </p:cNvPr>
            <p:cNvGrpSpPr/>
            <p:nvPr/>
          </p:nvGrpSpPr>
          <p:grpSpPr>
            <a:xfrm>
              <a:off x="8905849" y="5146039"/>
              <a:ext cx="458954" cy="588629"/>
              <a:chOff x="10344945" y="2179929"/>
              <a:chExt cx="401613" cy="515089"/>
            </a:xfrm>
          </p:grpSpPr>
          <p:sp>
            <p:nvSpPr>
              <p:cNvPr id="322" name="Rectangle 321">
                <a:extLst>
                  <a:ext uri="{FF2B5EF4-FFF2-40B4-BE49-F238E27FC236}">
                    <a16:creationId xmlns:a16="http://schemas.microsoft.com/office/drawing/2014/main" id="{F2966684-5DD3-4603-8B69-66F01C975F2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323" name="Freeform 188">
                <a:extLst>
                  <a:ext uri="{FF2B5EF4-FFF2-40B4-BE49-F238E27FC236}">
                    <a16:creationId xmlns:a16="http://schemas.microsoft.com/office/drawing/2014/main" id="{108CFD39-770C-4297-BAF3-575828AD752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325" name="Graphic 324" descr="Checkmark">
              <a:extLst>
                <a:ext uri="{FF2B5EF4-FFF2-40B4-BE49-F238E27FC236}">
                  <a16:creationId xmlns:a16="http://schemas.microsoft.com/office/drawing/2014/main" id="{F485ED6C-5101-4D8B-BAD7-10EA1CC014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73619" y="5265597"/>
              <a:ext cx="442741" cy="442741"/>
            </a:xfrm>
            <a:prstGeom prst="rect">
              <a:avLst/>
            </a:prstGeom>
          </p:spPr>
        </p:pic>
        <p:pic>
          <p:nvPicPr>
            <p:cNvPr id="327" name="Graphic 326" descr="Close">
              <a:extLst>
                <a:ext uri="{FF2B5EF4-FFF2-40B4-BE49-F238E27FC236}">
                  <a16:creationId xmlns:a16="http://schemas.microsoft.com/office/drawing/2014/main" id="{591C2666-150E-4619-B62C-2F153EBF1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47735" y="4658080"/>
              <a:ext cx="442741" cy="442741"/>
            </a:xfrm>
            <a:prstGeom prst="rect">
              <a:avLst/>
            </a:prstGeom>
          </p:spPr>
        </p:pic>
        <p:cxnSp>
          <p:nvCxnSpPr>
            <p:cNvPr id="329" name="Straight Arrow Connector 328">
              <a:extLst>
                <a:ext uri="{FF2B5EF4-FFF2-40B4-BE49-F238E27FC236}">
                  <a16:creationId xmlns:a16="http://schemas.microsoft.com/office/drawing/2014/main" id="{FBA50E32-8904-441C-8191-724734A2FA2A}"/>
                </a:ext>
              </a:extLst>
            </p:cNvPr>
            <p:cNvCxnSpPr/>
            <p:nvPr/>
          </p:nvCxnSpPr>
          <p:spPr>
            <a:xfrm flipH="1">
              <a:off x="9520041" y="5510931"/>
              <a:ext cx="45168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23D2024E-E86D-4902-833C-99C757BD8180}"/>
                </a:ext>
              </a:extLst>
            </p:cNvPr>
            <p:cNvCxnSpPr>
              <a:endCxn id="327" idx="1"/>
            </p:cNvCxnSpPr>
            <p:nvPr/>
          </p:nvCxnSpPr>
          <p:spPr>
            <a:xfrm flipV="1">
              <a:off x="9135326" y="4879451"/>
              <a:ext cx="412409" cy="166107"/>
            </a:xfrm>
            <a:prstGeom prst="bentConnector3">
              <a:avLst>
                <a:gd name="adj1" fmla="val 72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B3CACC4F-F5AE-43B0-B7A9-8C0107962903}"/>
                </a:ext>
              </a:extLst>
            </p:cNvPr>
            <p:cNvCxnSpPr>
              <a:cxnSpLocks/>
              <a:endCxn id="325" idx="3"/>
            </p:cNvCxnSpPr>
            <p:nvPr/>
          </p:nvCxnSpPr>
          <p:spPr>
            <a:xfrm rot="10800000" flipV="1">
              <a:off x="10516360" y="5191738"/>
              <a:ext cx="553262" cy="295230"/>
            </a:xfrm>
            <a:prstGeom prst="bentConnector3">
              <a:avLst>
                <a:gd name="adj1" fmla="val -3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98">
              <a:extLst>
                <a:ext uri="{FF2B5EF4-FFF2-40B4-BE49-F238E27FC236}">
                  <a16:creationId xmlns:a16="http://schemas.microsoft.com/office/drawing/2014/main" id="{BFEB9461-70B0-43DB-BA5D-62ABCEA7519F}"/>
                </a:ext>
              </a:extLst>
            </p:cNvPr>
            <p:cNvGrpSpPr>
              <a:grpSpLocks noChangeAspect="1"/>
            </p:cNvGrpSpPr>
            <p:nvPr/>
          </p:nvGrpSpPr>
          <p:grpSpPr bwMode="auto">
            <a:xfrm>
              <a:off x="10856674" y="4692528"/>
              <a:ext cx="442741" cy="442741"/>
              <a:chOff x="3411" y="2781"/>
              <a:chExt cx="312" cy="312"/>
            </a:xfrm>
          </p:grpSpPr>
          <p:sp>
            <p:nvSpPr>
              <p:cNvPr id="163" name="Freeform 199">
                <a:extLst>
                  <a:ext uri="{FF2B5EF4-FFF2-40B4-BE49-F238E27FC236}">
                    <a16:creationId xmlns:a16="http://schemas.microsoft.com/office/drawing/2014/main" id="{8EB59514-CC85-48D8-982C-962EB9589EAA}"/>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4" name="Freeform 200">
                <a:extLst>
                  <a:ext uri="{FF2B5EF4-FFF2-40B4-BE49-F238E27FC236}">
                    <a16:creationId xmlns:a16="http://schemas.microsoft.com/office/drawing/2014/main" id="{02A5F98F-9FE2-451B-B350-D227288F59E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5" name="Freeform 201">
                <a:extLst>
                  <a:ext uri="{FF2B5EF4-FFF2-40B4-BE49-F238E27FC236}">
                    <a16:creationId xmlns:a16="http://schemas.microsoft.com/office/drawing/2014/main" id="{D26407DD-B114-4878-8F30-691DF86FF7E2}"/>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6" name="Freeform 202">
                <a:extLst>
                  <a:ext uri="{FF2B5EF4-FFF2-40B4-BE49-F238E27FC236}">
                    <a16:creationId xmlns:a16="http://schemas.microsoft.com/office/drawing/2014/main" id="{C6D39B14-D5BA-4CCB-9E09-3040E5A5037F}"/>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7" name="Freeform 203">
                <a:extLst>
                  <a:ext uri="{FF2B5EF4-FFF2-40B4-BE49-F238E27FC236}">
                    <a16:creationId xmlns:a16="http://schemas.microsoft.com/office/drawing/2014/main" id="{D6235600-8E70-4FB2-AA8C-8926C535522A}"/>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8" name="Freeform 204">
                <a:extLst>
                  <a:ext uri="{FF2B5EF4-FFF2-40B4-BE49-F238E27FC236}">
                    <a16:creationId xmlns:a16="http://schemas.microsoft.com/office/drawing/2014/main" id="{28D645C6-4A1D-4AE0-AEEF-5898403ED66C}"/>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9" name="Freeform 205">
                <a:extLst>
                  <a:ext uri="{FF2B5EF4-FFF2-40B4-BE49-F238E27FC236}">
                    <a16:creationId xmlns:a16="http://schemas.microsoft.com/office/drawing/2014/main" id="{27BD264F-42B1-4ABE-805C-161B8B806C3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0" name="Freeform 206">
                <a:extLst>
                  <a:ext uri="{FF2B5EF4-FFF2-40B4-BE49-F238E27FC236}">
                    <a16:creationId xmlns:a16="http://schemas.microsoft.com/office/drawing/2014/main" id="{BB2CCCDA-6E13-4F24-8AE5-8CD6352BE8D5}"/>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9" name="Freeform 207">
                <a:extLst>
                  <a:ext uri="{FF2B5EF4-FFF2-40B4-BE49-F238E27FC236}">
                    <a16:creationId xmlns:a16="http://schemas.microsoft.com/office/drawing/2014/main" id="{FC4A6EA6-4C94-422F-B239-0E487C973BEA}"/>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7" name="Freeform 208">
                <a:extLst>
                  <a:ext uri="{FF2B5EF4-FFF2-40B4-BE49-F238E27FC236}">
                    <a16:creationId xmlns:a16="http://schemas.microsoft.com/office/drawing/2014/main" id="{527A06AD-EA19-4BF9-8E9D-B46525401D10}"/>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204" name="Straight Arrow Connector 203">
              <a:extLst>
                <a:ext uri="{FF2B5EF4-FFF2-40B4-BE49-F238E27FC236}">
                  <a16:creationId xmlns:a16="http://schemas.microsoft.com/office/drawing/2014/main" id="{4B71C7EB-93B0-497A-B11B-E927C87F34C4}"/>
                </a:ext>
              </a:extLst>
            </p:cNvPr>
            <p:cNvCxnSpPr>
              <a:cxnSpLocks/>
            </p:cNvCxnSpPr>
            <p:nvPr/>
          </p:nvCxnSpPr>
          <p:spPr>
            <a:xfrm>
              <a:off x="10071219" y="4879450"/>
              <a:ext cx="656048" cy="81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1026" name="Picture 2" descr="Image result for teradata logo">
            <a:extLst>
              <a:ext uri="{FF2B5EF4-FFF2-40B4-BE49-F238E27FC236}">
                <a16:creationId xmlns:a16="http://schemas.microsoft.com/office/drawing/2014/main" id="{BA42C1E8-0ED6-47BA-951E-B9C0B74859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40846" y="1759005"/>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mongodb logo">
            <a:extLst>
              <a:ext uri="{FF2B5EF4-FFF2-40B4-BE49-F238E27FC236}">
                <a16:creationId xmlns:a16="http://schemas.microsoft.com/office/drawing/2014/main" id="{8C8AA283-281A-4CBB-808A-91EB5494FA8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9707" y="2375013"/>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p hana logo">
            <a:extLst>
              <a:ext uri="{FF2B5EF4-FFF2-40B4-BE49-F238E27FC236}">
                <a16:creationId xmlns:a16="http://schemas.microsoft.com/office/drawing/2014/main" id="{899BFBB6-5303-4C48-832C-6AC2ED83865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90353" y="272428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azure cosmosdb">
            <a:extLst>
              <a:ext uri="{FF2B5EF4-FFF2-40B4-BE49-F238E27FC236}">
                <a16:creationId xmlns:a16="http://schemas.microsoft.com/office/drawing/2014/main" id="{3D871CD6-2F77-4569-B5BB-D088CACA747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3599" y="3154932"/>
            <a:ext cx="925693" cy="48598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Image result for oracle logo">
            <a:extLst>
              <a:ext uri="{FF2B5EF4-FFF2-40B4-BE49-F238E27FC236}">
                <a16:creationId xmlns:a16="http://schemas.microsoft.com/office/drawing/2014/main" id="{A79C8102-0341-492A-855A-00335D8A596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78264" y="2108652"/>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05" name="Graphic 204">
            <a:extLst>
              <a:ext uri="{FF2B5EF4-FFF2-40B4-BE49-F238E27FC236}">
                <a16:creationId xmlns:a16="http://schemas.microsoft.com/office/drawing/2014/main" id="{B7CE82BD-533A-493B-B068-14610775DD2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94943" y="3091380"/>
            <a:ext cx="555894" cy="555894"/>
          </a:xfrm>
          <a:prstGeom prst="rect">
            <a:avLst/>
          </a:prstGeom>
        </p:spPr>
      </p:pic>
    </p:spTree>
    <p:extLst>
      <p:ext uri="{BB962C8B-B14F-4D97-AF65-F5344CB8AC3E}">
        <p14:creationId xmlns:p14="http://schemas.microsoft.com/office/powerpoint/2010/main" val="640277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02</a:t>
            </a:r>
            <a:br>
              <a:rPr lang="en-US" dirty="0"/>
            </a:br>
            <a:r>
              <a:rPr lang="en-US" dirty="0"/>
              <a:t>Intelligent Performance</a:t>
            </a:r>
          </a:p>
        </p:txBody>
      </p:sp>
    </p:spTree>
    <p:extLst>
      <p:ext uri="{BB962C8B-B14F-4D97-AF65-F5344CB8AC3E}">
        <p14:creationId xmlns:p14="http://schemas.microsoft.com/office/powerpoint/2010/main" val="305404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188">
            <a:extLst>
              <a:ext uri="{FF2B5EF4-FFF2-40B4-BE49-F238E27FC236}">
                <a16:creationId xmlns:a16="http://schemas.microsoft.com/office/drawing/2014/main" id="{20F11DF9-4EF0-41B6-A9D5-3286E09FFCC3}"/>
              </a:ext>
            </a:extLst>
          </p:cNvPr>
          <p:cNvSpPr>
            <a:spLocks noChangeAspect="1"/>
          </p:cNvSpPr>
          <p:nvPr/>
        </p:nvSpPr>
        <p:spPr bwMode="auto">
          <a:xfrm>
            <a:off x="8454305" y="4011999"/>
            <a:ext cx="518133" cy="66453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2" name="Straight Connector 81">
            <a:extLst>
              <a:ext uri="{FF2B5EF4-FFF2-40B4-BE49-F238E27FC236}">
                <a16:creationId xmlns:a16="http://schemas.microsoft.com/office/drawing/2014/main" id="{6629996B-4254-154D-8FAF-59D8DEBFF3E5}"/>
              </a:ext>
            </a:extLst>
          </p:cNvPr>
          <p:cNvCxnSpPr>
            <a:cxnSpLocks/>
          </p:cNvCxnSpPr>
          <p:nvPr/>
        </p:nvCxnSpPr>
        <p:spPr>
          <a:xfrm flipV="1">
            <a:off x="8713371" y="3282701"/>
            <a:ext cx="0" cy="610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6A9323-6FD1-BF4E-8C33-31A7DBE3DBBE}"/>
              </a:ext>
            </a:extLst>
          </p:cNvPr>
          <p:cNvCxnSpPr>
            <a:cxnSpLocks/>
          </p:cNvCxnSpPr>
          <p:nvPr/>
        </p:nvCxnSpPr>
        <p:spPr>
          <a:xfrm flipH="1">
            <a:off x="9073434" y="4401913"/>
            <a:ext cx="6519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0F3638-0265-406C-8474-D4E861AE883B}"/>
              </a:ext>
            </a:extLst>
          </p:cNvPr>
          <p:cNvCxnSpPr>
            <a:cxnSpLocks/>
          </p:cNvCxnSpPr>
          <p:nvPr/>
        </p:nvCxnSpPr>
        <p:spPr>
          <a:xfrm flipH="1">
            <a:off x="7685314" y="4397347"/>
            <a:ext cx="64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623336" y="1686546"/>
            <a:ext cx="4896264" cy="4570482"/>
          </a:xfrm>
        </p:spPr>
        <p:txBody>
          <a:bodyPr/>
          <a:lstStyle/>
          <a:p>
            <a:r>
              <a:rPr lang="en-US" sz="2000" dirty="0">
                <a:latin typeface="+mj-lt"/>
              </a:rPr>
              <a:t>Challenge</a:t>
            </a:r>
          </a:p>
          <a:p>
            <a:pPr>
              <a:spcBef>
                <a:spcPts val="0"/>
              </a:spcBef>
            </a:pPr>
            <a:r>
              <a:rPr lang="en-US" sz="1800" dirty="0"/>
              <a:t>DBA’s spend most of their time tuning database performance, leading to high operational costs</a:t>
            </a:r>
          </a:p>
          <a:p>
            <a:endParaRPr lang="en-US" dirty="0">
              <a:latin typeface="+mj-lt"/>
            </a:endParaRPr>
          </a:p>
          <a:p>
            <a:r>
              <a:rPr lang="en-US" sz="2000" dirty="0">
                <a:latin typeface="+mj-lt"/>
              </a:rPr>
              <a:t>Solution</a:t>
            </a:r>
          </a:p>
          <a:p>
            <a:pPr>
              <a:spcBef>
                <a:spcPts val="0"/>
              </a:spcBef>
            </a:pPr>
            <a:r>
              <a:rPr lang="en-US" sz="1800" dirty="0"/>
              <a:t>Automation with Intelligent Database capabilities while providing mission critical performance</a:t>
            </a:r>
          </a:p>
          <a:p>
            <a:pPr lvl="1"/>
            <a:r>
              <a:rPr lang="en-US" sz="1600" dirty="0"/>
              <a:t>Gain performance with no app changes with Intelligent Query Processing</a:t>
            </a:r>
          </a:p>
          <a:p>
            <a:pPr lvl="1"/>
            <a:r>
              <a:rPr lang="en-US" sz="1600" dirty="0"/>
              <a:t>Performance insights anytime anywhere with Query Store and lightweight query profiling</a:t>
            </a:r>
          </a:p>
          <a:p>
            <a:pPr lvl="1"/>
            <a:r>
              <a:rPr lang="en-US" sz="1600" dirty="0"/>
              <a:t>Accelerate I/O performance with Persistent Memory</a:t>
            </a:r>
          </a:p>
          <a:p>
            <a:pPr lvl="1"/>
            <a:endParaRPr lang="en-US" dirty="0"/>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3" cy="984885"/>
          </a:xfrm>
        </p:spPr>
        <p:txBody>
          <a:bodyPr/>
          <a:lstStyle/>
          <a:p>
            <a:r>
              <a:rPr lang="en-US" dirty="0"/>
              <a:t>Industry leading performance</a:t>
            </a:r>
          </a:p>
        </p:txBody>
      </p:sp>
      <p:cxnSp>
        <p:nvCxnSpPr>
          <p:cNvPr id="75" name="Straight Connector 74">
            <a:extLst>
              <a:ext uri="{FF2B5EF4-FFF2-40B4-BE49-F238E27FC236}">
                <a16:creationId xmlns:a16="http://schemas.microsoft.com/office/drawing/2014/main" id="{61D4AD51-3CA1-AE4E-9C35-093E60606284}"/>
              </a:ext>
            </a:extLst>
          </p:cNvPr>
          <p:cNvCxnSpPr>
            <a:cxnSpLocks/>
          </p:cNvCxnSpPr>
          <p:nvPr/>
        </p:nvCxnSpPr>
        <p:spPr>
          <a:xfrm flipV="1">
            <a:off x="8152905" y="1969686"/>
            <a:ext cx="0" cy="1137828"/>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16AE12-530D-6840-946E-4FACC9552BF5}"/>
              </a:ext>
            </a:extLst>
          </p:cNvPr>
          <p:cNvCxnSpPr>
            <a:cxnSpLocks/>
          </p:cNvCxnSpPr>
          <p:nvPr/>
        </p:nvCxnSpPr>
        <p:spPr>
          <a:xfrm>
            <a:off x="8152905" y="3107513"/>
            <a:ext cx="1311717" cy="0"/>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sp useBgFill="1">
        <p:nvSpPr>
          <p:cNvPr id="164" name="Oval 163">
            <a:extLst>
              <a:ext uri="{FF2B5EF4-FFF2-40B4-BE49-F238E27FC236}">
                <a16:creationId xmlns:a16="http://schemas.microsoft.com/office/drawing/2014/main" id="{0D0D64C9-0BC6-4FEA-90C1-4D0F8E3BE007}"/>
              </a:ext>
            </a:extLst>
          </p:cNvPr>
          <p:cNvSpPr/>
          <p:nvPr/>
        </p:nvSpPr>
        <p:spPr>
          <a:xfrm>
            <a:off x="8965562" y="2108519"/>
            <a:ext cx="189475" cy="189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A7B48DE-F50C-4ADA-BFE0-87BDF849DB29}"/>
              </a:ext>
            </a:extLst>
          </p:cNvPr>
          <p:cNvSpPr txBox="1"/>
          <p:nvPr/>
        </p:nvSpPr>
        <p:spPr>
          <a:xfrm rot="16200000">
            <a:off x="7613308" y="2511467"/>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Performance</a:t>
            </a:r>
          </a:p>
        </p:txBody>
      </p:sp>
      <p:sp>
        <p:nvSpPr>
          <p:cNvPr id="7" name="TextBox 6">
            <a:extLst>
              <a:ext uri="{FF2B5EF4-FFF2-40B4-BE49-F238E27FC236}">
                <a16:creationId xmlns:a16="http://schemas.microsoft.com/office/drawing/2014/main" id="{AE3F875A-36E8-4089-A2AA-B0BB4EE6C897}"/>
              </a:ext>
            </a:extLst>
          </p:cNvPr>
          <p:cNvSpPr txBox="1"/>
          <p:nvPr/>
        </p:nvSpPr>
        <p:spPr>
          <a:xfrm>
            <a:off x="660177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Persistent Memory</a:t>
            </a:r>
          </a:p>
        </p:txBody>
      </p:sp>
      <p:sp>
        <p:nvSpPr>
          <p:cNvPr id="123" name="TextBox 122">
            <a:extLst>
              <a:ext uri="{FF2B5EF4-FFF2-40B4-BE49-F238E27FC236}">
                <a16:creationId xmlns:a16="http://schemas.microsoft.com/office/drawing/2014/main" id="{D9F10D35-59AD-41F9-9119-51B85743EF68}"/>
              </a:ext>
            </a:extLst>
          </p:cNvPr>
          <p:cNvSpPr txBox="1"/>
          <p:nvPr/>
        </p:nvSpPr>
        <p:spPr>
          <a:xfrm>
            <a:off x="994531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Query Store</a:t>
            </a:r>
          </a:p>
        </p:txBody>
      </p:sp>
      <p:grpSp>
        <p:nvGrpSpPr>
          <p:cNvPr id="31" name="Group 30">
            <a:extLst>
              <a:ext uri="{FF2B5EF4-FFF2-40B4-BE49-F238E27FC236}">
                <a16:creationId xmlns:a16="http://schemas.microsoft.com/office/drawing/2014/main" id="{9913A9FA-917E-43F8-94DD-D187AD69B5A1}"/>
              </a:ext>
            </a:extLst>
          </p:cNvPr>
          <p:cNvGrpSpPr/>
          <p:nvPr/>
        </p:nvGrpSpPr>
        <p:grpSpPr>
          <a:xfrm>
            <a:off x="9799804" y="3799626"/>
            <a:ext cx="1532573" cy="1007829"/>
            <a:chOff x="9799804" y="3799626"/>
            <a:chExt cx="1532573" cy="1007829"/>
          </a:xfrm>
        </p:grpSpPr>
        <p:sp>
          <p:nvSpPr>
            <p:cNvPr id="455" name="Rectangle 454">
              <a:extLst>
                <a:ext uri="{FF2B5EF4-FFF2-40B4-BE49-F238E27FC236}">
                  <a16:creationId xmlns:a16="http://schemas.microsoft.com/office/drawing/2014/main" id="{CD87EC90-C47C-4E82-BAC5-5D292724475C}"/>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D20A3E69-4F73-4144-9395-45DF67156911}"/>
                </a:ext>
              </a:extLst>
            </p:cNvPr>
            <p:cNvGrpSpPr/>
            <p:nvPr/>
          </p:nvGrpSpPr>
          <p:grpSpPr>
            <a:xfrm>
              <a:off x="9986093" y="4029314"/>
              <a:ext cx="396158" cy="298664"/>
              <a:chOff x="10031675" y="4037509"/>
              <a:chExt cx="304993" cy="349846"/>
            </a:xfrm>
          </p:grpSpPr>
          <p:sp>
            <p:nvSpPr>
              <p:cNvPr id="502" name="Rectangle 147">
                <a:extLst>
                  <a:ext uri="{FF2B5EF4-FFF2-40B4-BE49-F238E27FC236}">
                    <a16:creationId xmlns:a16="http://schemas.microsoft.com/office/drawing/2014/main" id="{2AE4FBD6-BB3D-4741-A003-AE69866BD0E9}"/>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Rectangle 148">
                <a:extLst>
                  <a:ext uri="{FF2B5EF4-FFF2-40B4-BE49-F238E27FC236}">
                    <a16:creationId xmlns:a16="http://schemas.microsoft.com/office/drawing/2014/main" id="{E269FB3D-59CC-4604-A4D2-DA8275857754}"/>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Rectangle 149">
                <a:extLst>
                  <a:ext uri="{FF2B5EF4-FFF2-40B4-BE49-F238E27FC236}">
                    <a16:creationId xmlns:a16="http://schemas.microsoft.com/office/drawing/2014/main" id="{41C0739C-8CC8-462C-989D-99490A50D587}"/>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Rectangle 150">
                <a:extLst>
                  <a:ext uri="{FF2B5EF4-FFF2-40B4-BE49-F238E27FC236}">
                    <a16:creationId xmlns:a16="http://schemas.microsoft.com/office/drawing/2014/main" id="{3F6BB18A-20C9-44EA-A6FB-4CEEEE25CC21}"/>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Rectangle 151">
                <a:extLst>
                  <a:ext uri="{FF2B5EF4-FFF2-40B4-BE49-F238E27FC236}">
                    <a16:creationId xmlns:a16="http://schemas.microsoft.com/office/drawing/2014/main" id="{9EEEDFE9-BCD7-4D1F-8B30-DAD35523BCFD}"/>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Rectangle 152">
                <a:extLst>
                  <a:ext uri="{FF2B5EF4-FFF2-40B4-BE49-F238E27FC236}">
                    <a16:creationId xmlns:a16="http://schemas.microsoft.com/office/drawing/2014/main" id="{52712D0D-8DF0-4DC1-A1E8-2560612F1441}"/>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8" name="Rectangle 497">
              <a:extLst>
                <a:ext uri="{FF2B5EF4-FFF2-40B4-BE49-F238E27FC236}">
                  <a16:creationId xmlns:a16="http://schemas.microsoft.com/office/drawing/2014/main" id="{293DBEE6-0AED-40D0-8ADF-8547255BF1D7}"/>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65DB6B46-0097-497A-AD4E-EBBAEACB8F5D}"/>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05897C55-45FE-4070-8332-9D36150F422E}"/>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63AF0646-A87A-4810-9859-70916C655326}"/>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6" name="Rectangle 495">
              <a:extLst>
                <a:ext uri="{FF2B5EF4-FFF2-40B4-BE49-F238E27FC236}">
                  <a16:creationId xmlns:a16="http://schemas.microsoft.com/office/drawing/2014/main" id="{04135295-4E25-4D3A-9743-2D930DBDB0E2}"/>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9654E5ED-4131-4EA8-AA78-6AC63D795861}"/>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E84BCEF9-9E35-46EA-858F-C572B498A47D}"/>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6CCA4894-BD68-4FEB-9FA5-D8E719F251A8}"/>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82BE529D-833A-4E0E-AE5A-6F5E9DD2AEF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B82F9DDB-208E-4E79-803D-3175B2D458DD}"/>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E040C93-1A96-42F8-AD2C-CB21A77185A5}"/>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99FDCC9F-7D8E-45B8-9BBA-D0703A1E82A7}"/>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74D5FA45-476C-4EBF-9C23-361767F9E1BC}"/>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76" name="Straight Connector 475">
              <a:extLst>
                <a:ext uri="{FF2B5EF4-FFF2-40B4-BE49-F238E27FC236}">
                  <a16:creationId xmlns:a16="http://schemas.microsoft.com/office/drawing/2014/main" id="{D7CDEA9E-B646-4086-AD8C-0F1DDD38C0CE}"/>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A433126-105F-4BA9-8A3F-A62BE064E068}"/>
                </a:ext>
              </a:extLst>
            </p:cNvPr>
            <p:cNvGrpSpPr/>
            <p:nvPr/>
          </p:nvGrpSpPr>
          <p:grpSpPr>
            <a:xfrm>
              <a:off x="9799804" y="3799626"/>
              <a:ext cx="1532559" cy="142451"/>
              <a:chOff x="9945960" y="2987440"/>
              <a:chExt cx="495300" cy="46038"/>
            </a:xfrm>
          </p:grpSpPr>
          <p:sp>
            <p:nvSpPr>
              <p:cNvPr id="144" name="Rectangle 415">
                <a:extLst>
                  <a:ext uri="{FF2B5EF4-FFF2-40B4-BE49-F238E27FC236}">
                    <a16:creationId xmlns:a16="http://schemas.microsoft.com/office/drawing/2014/main" id="{79670282-ACF4-41C5-9010-6D469066E3B6}"/>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416">
                <a:extLst>
                  <a:ext uri="{FF2B5EF4-FFF2-40B4-BE49-F238E27FC236}">
                    <a16:creationId xmlns:a16="http://schemas.microsoft.com/office/drawing/2014/main" id="{E6A71EAB-F0C4-464D-BB12-3BCA1F8D6DF5}"/>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417">
                <a:extLst>
                  <a:ext uri="{FF2B5EF4-FFF2-40B4-BE49-F238E27FC236}">
                    <a16:creationId xmlns:a16="http://schemas.microsoft.com/office/drawing/2014/main" id="{59F15981-2455-4D57-98F1-60977B1BB5AA}"/>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Oval 418">
                <a:extLst>
                  <a:ext uri="{FF2B5EF4-FFF2-40B4-BE49-F238E27FC236}">
                    <a16:creationId xmlns:a16="http://schemas.microsoft.com/office/drawing/2014/main" id="{ABFD4E68-4C01-4F60-879B-EC24A53BECD6}"/>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1" name="Straight Arrow Connector 10">
              <a:extLst>
                <a:ext uri="{FF2B5EF4-FFF2-40B4-BE49-F238E27FC236}">
                  <a16:creationId xmlns:a16="http://schemas.microsoft.com/office/drawing/2014/main" id="{BF10A5D0-D304-48F9-9EF7-188918F58711}"/>
                </a:ext>
              </a:extLst>
            </p:cNvPr>
            <p:cNvCxnSpPr>
              <a:stCxn id="494" idx="1"/>
              <a:endCxn id="496"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F3B06BC-469E-41D6-BDAB-A933B8813E6C}"/>
                </a:ext>
              </a:extLst>
            </p:cNvPr>
            <p:cNvCxnSpPr>
              <a:cxnSpLocks/>
              <a:stCxn id="492" idx="1"/>
              <a:endCxn id="494"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34291D9-216C-49EB-BF11-62E1D739AE6C}"/>
                </a:ext>
              </a:extLst>
            </p:cNvPr>
            <p:cNvCxnSpPr>
              <a:cxnSpLocks/>
              <a:stCxn id="490" idx="1"/>
              <a:endCxn id="492"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21A4C16-90E4-444A-8E3D-3ADCB6EA0DD9}"/>
                </a:ext>
              </a:extLst>
            </p:cNvPr>
            <p:cNvCxnSpPr>
              <a:cxnSpLocks/>
              <a:stCxn id="480" idx="1"/>
              <a:endCxn id="490"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3D9F825-BF30-4731-889C-501888CBB739}"/>
                </a:ext>
              </a:extLst>
            </p:cNvPr>
            <p:cNvCxnSpPr>
              <a:cxnSpLocks/>
              <a:stCxn id="488" idx="0"/>
              <a:endCxn id="490"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B2C32FD-6BC7-4670-B54E-4889E590A9B2}"/>
                </a:ext>
              </a:extLst>
            </p:cNvPr>
            <p:cNvCxnSpPr>
              <a:cxnSpLocks/>
              <a:stCxn id="486" idx="1"/>
              <a:endCxn id="48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13BBCBF-6EF8-4A01-8758-7F749E969E0B}"/>
                </a:ext>
              </a:extLst>
            </p:cNvPr>
            <p:cNvCxnSpPr>
              <a:cxnSpLocks/>
              <a:stCxn id="484" idx="1"/>
              <a:endCxn id="486"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55A578-7179-4911-9AE0-4275B35EE19C}"/>
                </a:ext>
              </a:extLst>
            </p:cNvPr>
            <p:cNvCxnSpPr>
              <a:cxnSpLocks/>
              <a:stCxn id="482" idx="1"/>
              <a:endCxn id="484"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345D8B9-DACB-48FE-989F-E91E047F51E8}"/>
              </a:ext>
            </a:extLst>
          </p:cNvPr>
          <p:cNvGrpSpPr/>
          <p:nvPr/>
        </p:nvGrpSpPr>
        <p:grpSpPr>
          <a:xfrm>
            <a:off x="6875462" y="4058164"/>
            <a:ext cx="681180" cy="678366"/>
            <a:chOff x="6087126" y="3920192"/>
            <a:chExt cx="681180" cy="678366"/>
          </a:xfrm>
        </p:grpSpPr>
        <p:grpSp>
          <p:nvGrpSpPr>
            <p:cNvPr id="143" name="Group 142">
              <a:extLst>
                <a:ext uri="{FF2B5EF4-FFF2-40B4-BE49-F238E27FC236}">
                  <a16:creationId xmlns:a16="http://schemas.microsoft.com/office/drawing/2014/main" id="{84CF90E7-3FC5-414A-B5FC-2695C32B00AE}"/>
                </a:ext>
              </a:extLst>
            </p:cNvPr>
            <p:cNvGrpSpPr/>
            <p:nvPr/>
          </p:nvGrpSpPr>
          <p:grpSpPr>
            <a:xfrm>
              <a:off x="6087126" y="3920192"/>
              <a:ext cx="681180" cy="678366"/>
              <a:chOff x="7643146" y="2995601"/>
              <a:chExt cx="270958" cy="269839"/>
            </a:xfrm>
            <a:solidFill>
              <a:schemeClr val="tx1"/>
            </a:solidFill>
          </p:grpSpPr>
          <p:sp>
            <p:nvSpPr>
              <p:cNvPr id="148" name="Freeform 78">
                <a:extLst>
                  <a:ext uri="{FF2B5EF4-FFF2-40B4-BE49-F238E27FC236}">
                    <a16:creationId xmlns:a16="http://schemas.microsoft.com/office/drawing/2014/main" id="{8D72B7EA-C020-4D86-A2BE-F5DA71BF9CB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9" name="Line 79">
                <a:extLst>
                  <a:ext uri="{FF2B5EF4-FFF2-40B4-BE49-F238E27FC236}">
                    <a16:creationId xmlns:a16="http://schemas.microsoft.com/office/drawing/2014/main" id="{DB0430CF-85ED-465C-8C8A-47ECAAB5920E}"/>
                  </a:ext>
                </a:extLst>
              </p:cNvPr>
              <p:cNvSpPr>
                <a:spLocks noChangeShapeType="1"/>
              </p:cNvSpPr>
              <p:nvPr/>
            </p:nvSpPr>
            <p:spPr bwMode="auto">
              <a:xfrm>
                <a:off x="770920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0" name="Line 80">
                <a:extLst>
                  <a:ext uri="{FF2B5EF4-FFF2-40B4-BE49-F238E27FC236}">
                    <a16:creationId xmlns:a16="http://schemas.microsoft.com/office/drawing/2014/main" id="{FB770E6F-2F7E-47E6-8108-83D1EADAF3BA}"/>
                  </a:ext>
                </a:extLst>
              </p:cNvPr>
              <p:cNvSpPr>
                <a:spLocks noChangeShapeType="1"/>
              </p:cNvSpPr>
              <p:nvPr/>
            </p:nvSpPr>
            <p:spPr bwMode="auto">
              <a:xfrm>
                <a:off x="774279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1" name="Line 81">
                <a:extLst>
                  <a:ext uri="{FF2B5EF4-FFF2-40B4-BE49-F238E27FC236}">
                    <a16:creationId xmlns:a16="http://schemas.microsoft.com/office/drawing/2014/main" id="{80ACA819-790A-40D4-9EAA-2B649AF8B8BF}"/>
                  </a:ext>
                </a:extLst>
              </p:cNvPr>
              <p:cNvSpPr>
                <a:spLocks noChangeShapeType="1"/>
              </p:cNvSpPr>
              <p:nvPr/>
            </p:nvSpPr>
            <p:spPr bwMode="auto">
              <a:xfrm>
                <a:off x="777862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2" name="Line 82">
                <a:extLst>
                  <a:ext uri="{FF2B5EF4-FFF2-40B4-BE49-F238E27FC236}">
                    <a16:creationId xmlns:a16="http://schemas.microsoft.com/office/drawing/2014/main" id="{18241B5D-4CFB-4E01-B8B3-A3D87987ACF9}"/>
                  </a:ext>
                </a:extLst>
              </p:cNvPr>
              <p:cNvSpPr>
                <a:spLocks noChangeShapeType="1"/>
              </p:cNvSpPr>
              <p:nvPr/>
            </p:nvSpPr>
            <p:spPr bwMode="auto">
              <a:xfrm>
                <a:off x="781221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3" name="Line 83">
                <a:extLst>
                  <a:ext uri="{FF2B5EF4-FFF2-40B4-BE49-F238E27FC236}">
                    <a16:creationId xmlns:a16="http://schemas.microsoft.com/office/drawing/2014/main" id="{10A264FB-ACB0-43C7-9FEE-024B3BDE430C}"/>
                  </a:ext>
                </a:extLst>
              </p:cNvPr>
              <p:cNvSpPr>
                <a:spLocks noChangeShapeType="1"/>
              </p:cNvSpPr>
              <p:nvPr/>
            </p:nvSpPr>
            <p:spPr bwMode="auto">
              <a:xfrm>
                <a:off x="7846924"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4" name="Line 84">
                <a:extLst>
                  <a:ext uri="{FF2B5EF4-FFF2-40B4-BE49-F238E27FC236}">
                    <a16:creationId xmlns:a16="http://schemas.microsoft.com/office/drawing/2014/main" id="{7FD41DEB-AA53-40C9-9480-29820292B305}"/>
                  </a:ext>
                </a:extLst>
              </p:cNvPr>
              <p:cNvSpPr>
                <a:spLocks noChangeShapeType="1"/>
              </p:cNvSpPr>
              <p:nvPr/>
            </p:nvSpPr>
            <p:spPr bwMode="auto">
              <a:xfrm flipH="1">
                <a:off x="7882753"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5" name="Line 85">
                <a:extLst>
                  <a:ext uri="{FF2B5EF4-FFF2-40B4-BE49-F238E27FC236}">
                    <a16:creationId xmlns:a16="http://schemas.microsoft.com/office/drawing/2014/main" id="{81DAA21F-22D4-41C4-8C6B-0A96B4377EF2}"/>
                  </a:ext>
                </a:extLst>
              </p:cNvPr>
              <p:cNvSpPr>
                <a:spLocks noChangeShapeType="1"/>
              </p:cNvSpPr>
              <p:nvPr/>
            </p:nvSpPr>
            <p:spPr bwMode="auto">
              <a:xfrm flipH="1">
                <a:off x="7882753"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6" name="Line 86">
                <a:extLst>
                  <a:ext uri="{FF2B5EF4-FFF2-40B4-BE49-F238E27FC236}">
                    <a16:creationId xmlns:a16="http://schemas.microsoft.com/office/drawing/2014/main" id="{19266FD4-9F27-4238-841F-7EE7372A456E}"/>
                  </a:ext>
                </a:extLst>
              </p:cNvPr>
              <p:cNvSpPr>
                <a:spLocks noChangeShapeType="1"/>
              </p:cNvSpPr>
              <p:nvPr/>
            </p:nvSpPr>
            <p:spPr bwMode="auto">
              <a:xfrm flipH="1">
                <a:off x="7882753"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7" name="Line 87">
                <a:extLst>
                  <a:ext uri="{FF2B5EF4-FFF2-40B4-BE49-F238E27FC236}">
                    <a16:creationId xmlns:a16="http://schemas.microsoft.com/office/drawing/2014/main" id="{129D504A-8BEA-4957-BA0A-CD567783A265}"/>
                  </a:ext>
                </a:extLst>
              </p:cNvPr>
              <p:cNvSpPr>
                <a:spLocks noChangeShapeType="1"/>
              </p:cNvSpPr>
              <p:nvPr/>
            </p:nvSpPr>
            <p:spPr bwMode="auto">
              <a:xfrm flipH="1">
                <a:off x="7882753"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8" name="Line 88">
                <a:extLst>
                  <a:ext uri="{FF2B5EF4-FFF2-40B4-BE49-F238E27FC236}">
                    <a16:creationId xmlns:a16="http://schemas.microsoft.com/office/drawing/2014/main" id="{7A04E3DE-ED62-4BA7-8961-32D00D8CC7B9}"/>
                  </a:ext>
                </a:extLst>
              </p:cNvPr>
              <p:cNvSpPr>
                <a:spLocks noChangeShapeType="1"/>
              </p:cNvSpPr>
              <p:nvPr/>
            </p:nvSpPr>
            <p:spPr bwMode="auto">
              <a:xfrm flipH="1">
                <a:off x="7882753"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9" name="Line 89">
                <a:extLst>
                  <a:ext uri="{FF2B5EF4-FFF2-40B4-BE49-F238E27FC236}">
                    <a16:creationId xmlns:a16="http://schemas.microsoft.com/office/drawing/2014/main" id="{E656B042-17A4-4C66-A9ED-69302E86556B}"/>
                  </a:ext>
                </a:extLst>
              </p:cNvPr>
              <p:cNvSpPr>
                <a:spLocks noChangeShapeType="1"/>
              </p:cNvSpPr>
              <p:nvPr/>
            </p:nvSpPr>
            <p:spPr bwMode="auto">
              <a:xfrm flipH="1">
                <a:off x="7643146"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0" name="Line 90">
                <a:extLst>
                  <a:ext uri="{FF2B5EF4-FFF2-40B4-BE49-F238E27FC236}">
                    <a16:creationId xmlns:a16="http://schemas.microsoft.com/office/drawing/2014/main" id="{277AA283-A778-4782-857D-F80BBE9E34A7}"/>
                  </a:ext>
                </a:extLst>
              </p:cNvPr>
              <p:cNvSpPr>
                <a:spLocks noChangeShapeType="1"/>
              </p:cNvSpPr>
              <p:nvPr/>
            </p:nvSpPr>
            <p:spPr bwMode="auto">
              <a:xfrm flipH="1">
                <a:off x="7643146"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1" name="Line 91">
                <a:extLst>
                  <a:ext uri="{FF2B5EF4-FFF2-40B4-BE49-F238E27FC236}">
                    <a16:creationId xmlns:a16="http://schemas.microsoft.com/office/drawing/2014/main" id="{27A53021-CEA7-48AE-97C3-B563FE5BB4F7}"/>
                  </a:ext>
                </a:extLst>
              </p:cNvPr>
              <p:cNvSpPr>
                <a:spLocks noChangeShapeType="1"/>
              </p:cNvSpPr>
              <p:nvPr/>
            </p:nvSpPr>
            <p:spPr bwMode="auto">
              <a:xfrm flipH="1">
                <a:off x="7643146"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2" name="Line 92">
                <a:extLst>
                  <a:ext uri="{FF2B5EF4-FFF2-40B4-BE49-F238E27FC236}">
                    <a16:creationId xmlns:a16="http://schemas.microsoft.com/office/drawing/2014/main" id="{7D832435-425B-4AC4-82E6-AC58CD92BF5B}"/>
                  </a:ext>
                </a:extLst>
              </p:cNvPr>
              <p:cNvSpPr>
                <a:spLocks noChangeShapeType="1"/>
              </p:cNvSpPr>
              <p:nvPr/>
            </p:nvSpPr>
            <p:spPr bwMode="auto">
              <a:xfrm flipH="1">
                <a:off x="7643146"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3" name="Line 93">
                <a:extLst>
                  <a:ext uri="{FF2B5EF4-FFF2-40B4-BE49-F238E27FC236}">
                    <a16:creationId xmlns:a16="http://schemas.microsoft.com/office/drawing/2014/main" id="{AD01641B-0591-4A8C-A19D-A5307BC68CE8}"/>
                  </a:ext>
                </a:extLst>
              </p:cNvPr>
              <p:cNvSpPr>
                <a:spLocks noChangeShapeType="1"/>
              </p:cNvSpPr>
              <p:nvPr/>
            </p:nvSpPr>
            <p:spPr bwMode="auto">
              <a:xfrm flipH="1">
                <a:off x="7643146"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9" name="Line 94">
                <a:extLst>
                  <a:ext uri="{FF2B5EF4-FFF2-40B4-BE49-F238E27FC236}">
                    <a16:creationId xmlns:a16="http://schemas.microsoft.com/office/drawing/2014/main" id="{5FE839E1-6347-4875-861C-411E80C0E983}"/>
                  </a:ext>
                </a:extLst>
              </p:cNvPr>
              <p:cNvSpPr>
                <a:spLocks noChangeShapeType="1"/>
              </p:cNvSpPr>
              <p:nvPr/>
            </p:nvSpPr>
            <p:spPr bwMode="auto">
              <a:xfrm>
                <a:off x="770920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0" name="Line 95">
                <a:extLst>
                  <a:ext uri="{FF2B5EF4-FFF2-40B4-BE49-F238E27FC236}">
                    <a16:creationId xmlns:a16="http://schemas.microsoft.com/office/drawing/2014/main" id="{9D06AF32-C422-4E0C-9FCC-29B3C5C5230B}"/>
                  </a:ext>
                </a:extLst>
              </p:cNvPr>
              <p:cNvSpPr>
                <a:spLocks noChangeShapeType="1"/>
              </p:cNvSpPr>
              <p:nvPr/>
            </p:nvSpPr>
            <p:spPr bwMode="auto">
              <a:xfrm>
                <a:off x="774279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1" name="Line 96">
                <a:extLst>
                  <a:ext uri="{FF2B5EF4-FFF2-40B4-BE49-F238E27FC236}">
                    <a16:creationId xmlns:a16="http://schemas.microsoft.com/office/drawing/2014/main" id="{8A7405E5-095C-4598-9765-13EC76093EA1}"/>
                  </a:ext>
                </a:extLst>
              </p:cNvPr>
              <p:cNvSpPr>
                <a:spLocks noChangeShapeType="1"/>
              </p:cNvSpPr>
              <p:nvPr/>
            </p:nvSpPr>
            <p:spPr bwMode="auto">
              <a:xfrm>
                <a:off x="777862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2" name="Line 97">
                <a:extLst>
                  <a:ext uri="{FF2B5EF4-FFF2-40B4-BE49-F238E27FC236}">
                    <a16:creationId xmlns:a16="http://schemas.microsoft.com/office/drawing/2014/main" id="{B9C1D5AF-AE75-4CFD-897E-9BE03C6D1D39}"/>
                  </a:ext>
                </a:extLst>
              </p:cNvPr>
              <p:cNvSpPr>
                <a:spLocks noChangeShapeType="1"/>
              </p:cNvSpPr>
              <p:nvPr/>
            </p:nvSpPr>
            <p:spPr bwMode="auto">
              <a:xfrm>
                <a:off x="781221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Line 98">
                <a:extLst>
                  <a:ext uri="{FF2B5EF4-FFF2-40B4-BE49-F238E27FC236}">
                    <a16:creationId xmlns:a16="http://schemas.microsoft.com/office/drawing/2014/main" id="{E2315E13-CCD5-4C09-AD63-AA17817EE3C4}"/>
                  </a:ext>
                </a:extLst>
              </p:cNvPr>
              <p:cNvSpPr>
                <a:spLocks noChangeShapeType="1"/>
              </p:cNvSpPr>
              <p:nvPr/>
            </p:nvSpPr>
            <p:spPr bwMode="auto">
              <a:xfrm>
                <a:off x="7846924"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4" name="Group 331">
              <a:extLst>
                <a:ext uri="{FF2B5EF4-FFF2-40B4-BE49-F238E27FC236}">
                  <a16:creationId xmlns:a16="http://schemas.microsoft.com/office/drawing/2014/main" id="{48EB41BD-0921-4614-B600-546C70B2D258}"/>
                </a:ext>
              </a:extLst>
            </p:cNvPr>
            <p:cNvGrpSpPr>
              <a:grpSpLocks noChangeAspect="1"/>
            </p:cNvGrpSpPr>
            <p:nvPr/>
          </p:nvGrpSpPr>
          <p:grpSpPr bwMode="auto">
            <a:xfrm>
              <a:off x="6228540" y="4093532"/>
              <a:ext cx="409339" cy="339804"/>
              <a:chOff x="2204" y="2803"/>
              <a:chExt cx="312" cy="259"/>
            </a:xfrm>
          </p:grpSpPr>
          <p:sp>
            <p:nvSpPr>
              <p:cNvPr id="175" name="Freeform 332">
                <a:extLst>
                  <a:ext uri="{FF2B5EF4-FFF2-40B4-BE49-F238E27FC236}">
                    <a16:creationId xmlns:a16="http://schemas.microsoft.com/office/drawing/2014/main" id="{E76E8BDD-B0D5-439D-BA02-CED646C155C2}"/>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333">
                <a:extLst>
                  <a:ext uri="{FF2B5EF4-FFF2-40B4-BE49-F238E27FC236}">
                    <a16:creationId xmlns:a16="http://schemas.microsoft.com/office/drawing/2014/main" id="{362D437D-510B-4827-B34C-10D8E1774E0B}"/>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334">
                <a:extLst>
                  <a:ext uri="{FF2B5EF4-FFF2-40B4-BE49-F238E27FC236}">
                    <a16:creationId xmlns:a16="http://schemas.microsoft.com/office/drawing/2014/main" id="{098A27AE-B959-4F07-9384-3848A2941926}"/>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335">
                <a:extLst>
                  <a:ext uri="{FF2B5EF4-FFF2-40B4-BE49-F238E27FC236}">
                    <a16:creationId xmlns:a16="http://schemas.microsoft.com/office/drawing/2014/main" id="{B98B11EE-E636-4B4E-8603-1CA7585DA5F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336">
                <a:extLst>
                  <a:ext uri="{FF2B5EF4-FFF2-40B4-BE49-F238E27FC236}">
                    <a16:creationId xmlns:a16="http://schemas.microsoft.com/office/drawing/2014/main" id="{952BCCFC-8739-4899-B5F1-62DEF4BA0D3F}"/>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337">
                <a:extLst>
                  <a:ext uri="{FF2B5EF4-FFF2-40B4-BE49-F238E27FC236}">
                    <a16:creationId xmlns:a16="http://schemas.microsoft.com/office/drawing/2014/main" id="{FF5224A6-790A-4EA4-A6DA-3AE502A9818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1" name="Oval 338">
                <a:extLst>
                  <a:ext uri="{FF2B5EF4-FFF2-40B4-BE49-F238E27FC236}">
                    <a16:creationId xmlns:a16="http://schemas.microsoft.com/office/drawing/2014/main" id="{1144579D-286D-43D8-83B9-2DC647813D59}"/>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Freeform 339">
                <a:extLst>
                  <a:ext uri="{FF2B5EF4-FFF2-40B4-BE49-F238E27FC236}">
                    <a16:creationId xmlns:a16="http://schemas.microsoft.com/office/drawing/2014/main" id="{5128A1CE-BAE0-48CB-B0B4-827E92F4C150}"/>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cxnSp>
        <p:nvCxnSpPr>
          <p:cNvPr id="13" name="Straight Arrow Connector 12">
            <a:extLst>
              <a:ext uri="{FF2B5EF4-FFF2-40B4-BE49-F238E27FC236}">
                <a16:creationId xmlns:a16="http://schemas.microsoft.com/office/drawing/2014/main" id="{56DA4467-3045-404E-9104-0E136AB32E9C}"/>
              </a:ext>
            </a:extLst>
          </p:cNvPr>
          <p:cNvCxnSpPr>
            <a:cxnSpLocks/>
          </p:cNvCxnSpPr>
          <p:nvPr/>
        </p:nvCxnSpPr>
        <p:spPr>
          <a:xfrm flipV="1">
            <a:off x="9096164" y="2323928"/>
            <a:ext cx="217677" cy="2146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C534911-7E68-4A8C-A70C-B62A17D44FCD}"/>
              </a:ext>
            </a:extLst>
          </p:cNvPr>
          <p:cNvSpPr txBox="1"/>
          <p:nvPr/>
        </p:nvSpPr>
        <p:spPr>
          <a:xfrm>
            <a:off x="9322933" y="2418785"/>
            <a:ext cx="164795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Improves performance with no app change</a:t>
            </a:r>
          </a:p>
        </p:txBody>
      </p:sp>
      <p:cxnSp>
        <p:nvCxnSpPr>
          <p:cNvPr id="17" name="Straight Arrow Connector 16">
            <a:extLst>
              <a:ext uri="{FF2B5EF4-FFF2-40B4-BE49-F238E27FC236}">
                <a16:creationId xmlns:a16="http://schemas.microsoft.com/office/drawing/2014/main" id="{FCFE3F99-EF70-4FD0-92A7-6543968E3B4C}"/>
              </a:ext>
            </a:extLst>
          </p:cNvPr>
          <p:cNvCxnSpPr>
            <a:cxnSpLocks/>
          </p:cNvCxnSpPr>
          <p:nvPr/>
        </p:nvCxnSpPr>
        <p:spPr>
          <a:xfrm>
            <a:off x="8216500" y="2538600"/>
            <a:ext cx="8569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2E98F5-60BD-44A1-AA10-D56C36C484AA}"/>
              </a:ext>
            </a:extLst>
          </p:cNvPr>
          <p:cNvCxnSpPr/>
          <p:nvPr/>
        </p:nvCxnSpPr>
        <p:spPr>
          <a:xfrm>
            <a:off x="9322933" y="2331548"/>
            <a:ext cx="94170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761F3F9-0768-4796-AB73-B4C39E139D64}"/>
              </a:ext>
            </a:extLst>
          </p:cNvPr>
          <p:cNvSpPr txBox="1"/>
          <p:nvPr/>
        </p:nvSpPr>
        <p:spPr>
          <a:xfrm>
            <a:off x="8328114" y="3115223"/>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App</a:t>
            </a:r>
          </a:p>
        </p:txBody>
      </p:sp>
      <p:sp>
        <p:nvSpPr>
          <p:cNvPr id="8" name="TextBox 7">
            <a:extLst>
              <a:ext uri="{FF2B5EF4-FFF2-40B4-BE49-F238E27FC236}">
                <a16:creationId xmlns:a16="http://schemas.microsoft.com/office/drawing/2014/main" id="{4A4AABA6-DEC4-45B8-9C97-B668DD7BC3B7}"/>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Intelligent Query Processing improved Banco Itau’s query performance by 92% without the need for any code changes</a:t>
            </a:r>
          </a:p>
        </p:txBody>
      </p:sp>
      <p:sp>
        <p:nvSpPr>
          <p:cNvPr id="97" name="Rectangle 96">
            <a:extLst>
              <a:ext uri="{FF2B5EF4-FFF2-40B4-BE49-F238E27FC236}">
                <a16:creationId xmlns:a16="http://schemas.microsoft.com/office/drawing/2014/main" id="{49F3266D-81F6-43D5-A8AE-92E11292FDBE}"/>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98" name="Group 141">
            <a:extLst>
              <a:ext uri="{FF2B5EF4-FFF2-40B4-BE49-F238E27FC236}">
                <a16:creationId xmlns:a16="http://schemas.microsoft.com/office/drawing/2014/main" id="{8CB415D3-310C-4360-B083-2E88F5F563A3}"/>
              </a:ext>
            </a:extLst>
          </p:cNvPr>
          <p:cNvGrpSpPr>
            <a:grpSpLocks noChangeAspect="1"/>
          </p:cNvGrpSpPr>
          <p:nvPr/>
        </p:nvGrpSpPr>
        <p:grpSpPr bwMode="auto">
          <a:xfrm>
            <a:off x="609600" y="6463093"/>
            <a:ext cx="228386" cy="228384"/>
            <a:chOff x="388" y="2529"/>
            <a:chExt cx="359" cy="359"/>
          </a:xfrm>
          <a:solidFill>
            <a:schemeClr val="tx1"/>
          </a:solidFill>
        </p:grpSpPr>
        <p:sp>
          <p:nvSpPr>
            <p:cNvPr id="99" name="Freeform 142">
              <a:extLst>
                <a:ext uri="{FF2B5EF4-FFF2-40B4-BE49-F238E27FC236}">
                  <a16:creationId xmlns:a16="http://schemas.microsoft.com/office/drawing/2014/main" id="{7B597BE5-602E-4D20-B03D-96E9245AB571}"/>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143">
              <a:extLst>
                <a:ext uri="{FF2B5EF4-FFF2-40B4-BE49-F238E27FC236}">
                  <a16:creationId xmlns:a16="http://schemas.microsoft.com/office/drawing/2014/main" id="{079A3234-51CD-4298-AEF9-4D170CB293BE}"/>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E3C9A6A4-02E5-4DF6-8962-E84C495BAE79}"/>
              </a:ext>
            </a:extLst>
          </p:cNvPr>
          <p:cNvGrpSpPr/>
          <p:nvPr/>
        </p:nvGrpSpPr>
        <p:grpSpPr>
          <a:xfrm>
            <a:off x="604859" y="1301453"/>
            <a:ext cx="368281" cy="312413"/>
            <a:chOff x="456592" y="1787773"/>
            <a:chExt cx="341665" cy="310625"/>
          </a:xfrm>
        </p:grpSpPr>
        <p:sp>
          <p:nvSpPr>
            <p:cNvPr id="102" name="Freeform 5">
              <a:extLst>
                <a:ext uri="{FF2B5EF4-FFF2-40B4-BE49-F238E27FC236}">
                  <a16:creationId xmlns:a16="http://schemas.microsoft.com/office/drawing/2014/main" id="{E5820C0E-3017-4E8E-ACB2-EB017DD91481}"/>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745B805-5F57-4052-9E75-FCAD3DB9D555}"/>
                </a:ext>
              </a:extLst>
            </p:cNvPr>
            <p:cNvGrpSpPr/>
            <p:nvPr/>
          </p:nvGrpSpPr>
          <p:grpSpPr>
            <a:xfrm>
              <a:off x="627425" y="1886736"/>
              <a:ext cx="0" cy="160366"/>
              <a:chOff x="4791447" y="2616042"/>
              <a:chExt cx="0" cy="1427764"/>
            </a:xfrm>
            <a:solidFill>
              <a:srgbClr val="0078D7"/>
            </a:solidFill>
          </p:grpSpPr>
          <p:cxnSp>
            <p:nvCxnSpPr>
              <p:cNvPr id="105" name="Straight Connector 104">
                <a:extLst>
                  <a:ext uri="{FF2B5EF4-FFF2-40B4-BE49-F238E27FC236}">
                    <a16:creationId xmlns:a16="http://schemas.microsoft.com/office/drawing/2014/main" id="{38CC686E-854E-4B6C-A8D5-3AEAAA772BDB}"/>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AFE5F1-7240-458B-A7D2-1A3CE03D6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68236DD1-D467-48FB-A14B-DAC7FC432F61}"/>
              </a:ext>
            </a:extLst>
          </p:cNvPr>
          <p:cNvGrpSpPr/>
          <p:nvPr/>
        </p:nvGrpSpPr>
        <p:grpSpPr>
          <a:xfrm>
            <a:off x="604859" y="3011260"/>
            <a:ext cx="317925" cy="317925"/>
            <a:chOff x="4696146" y="2848968"/>
            <a:chExt cx="399327" cy="399327"/>
          </a:xfrm>
          <a:solidFill>
            <a:schemeClr val="accent1"/>
          </a:solidFill>
        </p:grpSpPr>
        <p:sp>
          <p:nvSpPr>
            <p:cNvPr id="108" name="Oval 107">
              <a:extLst>
                <a:ext uri="{FF2B5EF4-FFF2-40B4-BE49-F238E27FC236}">
                  <a16:creationId xmlns:a16="http://schemas.microsoft.com/office/drawing/2014/main" id="{1D37E810-BCE4-41D1-B10C-2D8C2B28835C}"/>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D96BD8B0-67EF-46C9-B801-1D420B3E79C7}"/>
                </a:ext>
              </a:extLst>
            </p:cNvPr>
            <p:cNvGrpSpPr/>
            <p:nvPr/>
          </p:nvGrpSpPr>
          <p:grpSpPr>
            <a:xfrm>
              <a:off x="4777867" y="2968337"/>
              <a:ext cx="236281" cy="177211"/>
              <a:chOff x="4801015" y="2979911"/>
              <a:chExt cx="236281" cy="177211"/>
            </a:xfrm>
            <a:grpFill/>
          </p:grpSpPr>
          <p:sp>
            <p:nvSpPr>
              <p:cNvPr id="110" name="Freeform 95">
                <a:extLst>
                  <a:ext uri="{FF2B5EF4-FFF2-40B4-BE49-F238E27FC236}">
                    <a16:creationId xmlns:a16="http://schemas.microsoft.com/office/drawing/2014/main" id="{B0CE3A59-F41E-43DB-8652-02ACEB41AA99}"/>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Freeform 96">
                <a:extLst>
                  <a:ext uri="{FF2B5EF4-FFF2-40B4-BE49-F238E27FC236}">
                    <a16:creationId xmlns:a16="http://schemas.microsoft.com/office/drawing/2014/main" id="{82C9DB7A-9229-49D3-83C2-2140B50A1EA8}"/>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1026" name="Picture 2" descr="Image result for banco itau logo">
            <a:extLst>
              <a:ext uri="{FF2B5EF4-FFF2-40B4-BE49-F238E27FC236}">
                <a16:creationId xmlns:a16="http://schemas.microsoft.com/office/drawing/2014/main" id="{F645DCA9-6E5C-44BF-80BF-B07FCA91A3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07336" y="59592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E621952-DD5F-4F11-A8BA-8B99AA1564E2}"/>
              </a:ext>
            </a:extLst>
          </p:cNvPr>
          <p:cNvSpPr txBox="1"/>
          <p:nvPr/>
        </p:nvSpPr>
        <p:spPr>
          <a:xfrm>
            <a:off x="7554444" y="1383080"/>
            <a:ext cx="3096550"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Intelligent Database</a:t>
            </a:r>
          </a:p>
        </p:txBody>
      </p:sp>
    </p:spTree>
    <p:extLst>
      <p:ext uri="{BB962C8B-B14F-4D97-AF65-F5344CB8AC3E}">
        <p14:creationId xmlns:p14="http://schemas.microsoft.com/office/powerpoint/2010/main" val="11300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2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27"/>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4" grpId="0" animBg="1"/>
      <p:bldP spid="6" grpId="0"/>
      <p:bldP spid="7" grpId="0"/>
      <p:bldP spid="123" grpId="0"/>
      <p:bldP spid="127" grpId="0"/>
      <p:bldP spid="120" grpId="0"/>
      <p:bldP spid="8" grpId="0"/>
      <p:bldP spid="112" grpId="0"/>
    </p:bldLst>
  </p:timing>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otalTime>407</TotalTime>
  <Words>5619</Words>
  <Application>Microsoft Office PowerPoint</Application>
  <PresentationFormat>Widescreen</PresentationFormat>
  <Paragraphs>1002</Paragraphs>
  <Slides>65</Slides>
  <Notes>47</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65</vt:i4>
      </vt:variant>
    </vt:vector>
  </HeadingPairs>
  <TitlesOfParts>
    <vt:vector size="81" baseType="lpstr">
      <vt:lpstr>Arial</vt:lpstr>
      <vt:lpstr>Calibri</vt:lpstr>
      <vt:lpstr>Consolas</vt:lpstr>
      <vt:lpstr>Segoe UI</vt:lpstr>
      <vt:lpstr>Segoe UI Black</vt:lpstr>
      <vt:lpstr>Segoe UI Light</vt:lpstr>
      <vt:lpstr>Segoe UI Semibold</vt:lpstr>
      <vt:lpstr>Segoe UI Semilight</vt:lpstr>
      <vt:lpstr>Wingdings</vt:lpstr>
      <vt:lpstr>Wingdings 3</vt:lpstr>
      <vt:lpstr>1_WHITE TEMPLATE</vt:lpstr>
      <vt:lpstr>Microsoft 365 PPT Template - 2018</vt:lpstr>
      <vt:lpstr>9-51027_Microsoft_Ready_Template</vt:lpstr>
      <vt:lpstr>2_WHITE TEMPLATE</vt:lpstr>
      <vt:lpstr>5-50203_Microsoft_Ignite_Template</vt:lpstr>
      <vt:lpstr>3_WHITE TEMPLATE</vt:lpstr>
      <vt:lpstr>The SQL Server 2019 Workshop https://aka.ms/sqlworkshops</vt:lpstr>
      <vt:lpstr>SQL Server 2019 Workshop Modules</vt:lpstr>
      <vt:lpstr>Module 01 Introduction to SQL Server 2019</vt:lpstr>
      <vt:lpstr>Businesses face broad challenges if they do not modernize </vt:lpstr>
      <vt:lpstr>It’s built on a strong foundation</vt:lpstr>
      <vt:lpstr>PowerPoint Presentation</vt:lpstr>
      <vt:lpstr>SQL Server 2019 solves modern data challenges</vt:lpstr>
      <vt:lpstr>Module 02 Intelligent Performance</vt:lpstr>
      <vt:lpstr>Industry leading performance</vt:lpstr>
      <vt:lpstr>Gain performance without changing the application</vt:lpstr>
      <vt:lpstr>Intelligent Query Processing</vt:lpstr>
      <vt:lpstr>Tempdb Just Runs Faster</vt:lpstr>
      <vt:lpstr>Module 02 Activity: Intelligent Performance</vt:lpstr>
      <vt:lpstr>Module 03  Security</vt:lpstr>
      <vt:lpstr>SQL Server confidential computing</vt:lpstr>
      <vt:lpstr>Data Classification and Auditing</vt:lpstr>
      <vt:lpstr>Module 03 Activity: Data Classification</vt:lpstr>
      <vt:lpstr>Module 03 High Availability</vt:lpstr>
      <vt:lpstr>SQL Server is always available</vt:lpstr>
      <vt:lpstr>Accelerated Database Recovery (ADR)</vt:lpstr>
      <vt:lpstr>Module 04 Activity: Accelerated Database Recovery</vt:lpstr>
      <vt:lpstr>Module 05 The Modern Development Platform</vt:lpstr>
      <vt:lpstr>Enhance the developer experience</vt:lpstr>
      <vt:lpstr>Module 05 Activity: Extending T-SQL with Java</vt:lpstr>
      <vt:lpstr>Module 06 SQL Server 2019 on Linux and Containers</vt:lpstr>
      <vt:lpstr>Platform of choice with compatibility </vt:lpstr>
      <vt:lpstr>Why SQL Server Containers?</vt:lpstr>
      <vt:lpstr>Linux and Windows Containers Explained</vt:lpstr>
      <vt:lpstr>The new update for SQL Server</vt:lpstr>
      <vt:lpstr>Building your own image</vt:lpstr>
      <vt:lpstr>Module 06 Activity: Linux and Containers</vt:lpstr>
      <vt:lpstr>Module 07 SQL Server on Kubernetes</vt:lpstr>
      <vt:lpstr>The What and Why of k8s?</vt:lpstr>
      <vt:lpstr>The Kubernetes Players</vt:lpstr>
      <vt:lpstr>Kubernetes Basics</vt:lpstr>
      <vt:lpstr>Other Kubernetes Objects</vt:lpstr>
      <vt:lpstr>How do you use Kubernetes?</vt:lpstr>
      <vt:lpstr>SQL Server – Basic Availability in Kubernetes</vt:lpstr>
      <vt:lpstr>Module 07 Activity: SQL Server on Kubernetes</vt:lpstr>
      <vt:lpstr>Module 08 Data Virtualization</vt:lpstr>
      <vt:lpstr>Remove data silos with Polybase</vt:lpstr>
      <vt:lpstr>What is SQL Server Polybase?</vt:lpstr>
      <vt:lpstr>Using Polybase in SQL Server: T-SQL EXTERNAL TABLE</vt:lpstr>
      <vt:lpstr>External Tables vs Linked Servers</vt:lpstr>
      <vt:lpstr>The SQL Server Polybase Architecture</vt:lpstr>
      <vt:lpstr>SQL Server 2019 serves as the hub for all your data</vt:lpstr>
      <vt:lpstr>Module 07 Activity: Using Polybase with SQL Server 2019</vt:lpstr>
      <vt:lpstr>Module 09 Big Data Clusters</vt:lpstr>
      <vt:lpstr>Intelligence over all of your data</vt:lpstr>
      <vt:lpstr>Why SQL Server Big Data Clusters?</vt:lpstr>
      <vt:lpstr>SQL Server 2019 Big Data Clusters </vt:lpstr>
      <vt:lpstr>Deploying a Big Data Cluster</vt:lpstr>
      <vt:lpstr>Using a Big Data Cluster through Endpoints</vt:lpstr>
      <vt:lpstr>Using the Storage Pool</vt:lpstr>
      <vt:lpstr>Using the Data Pool</vt:lpstr>
      <vt:lpstr>Spark and Machine Learning</vt:lpstr>
      <vt:lpstr>Managing and Monitoring Big Data Clusters</vt:lpstr>
      <vt:lpstr>Module 09 Activity: Using and Managing Big Data Clusters</vt:lpstr>
      <vt:lpstr>Module 10 Additional Capabilities, Migration,  and Next Steps</vt:lpstr>
      <vt:lpstr>Voice of the customer</vt:lpstr>
      <vt:lpstr>Migrate to the modern SQL Server</vt:lpstr>
      <vt:lpstr>Certify once with Compatibility Certification</vt:lpstr>
      <vt:lpstr>SQL Server 2019 Editions</vt:lpstr>
      <vt:lpstr>Get started with SQL Server 2019</vt:lpstr>
      <vt:lpstr>Wrap-up and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SQL Server 2019 Workshop https://aka.ms/sqlworkshops</dc:title>
  <dc:creator>Bob Ward</dc:creator>
  <cp:lastModifiedBy>Bob Ward</cp:lastModifiedBy>
  <cp:revision>18</cp:revision>
  <dcterms:created xsi:type="dcterms:W3CDTF">2019-11-01T01:51:17Z</dcterms:created>
  <dcterms:modified xsi:type="dcterms:W3CDTF">2020-01-06T18:37:17Z</dcterms:modified>
</cp:coreProperties>
</file>